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76" r:id="rId2"/>
    <p:sldId id="277" r:id="rId3"/>
    <p:sldId id="278" r:id="rId4"/>
    <p:sldId id="279" r:id="rId5"/>
  </p:sldIdLst>
  <p:sldSz cx="36576000" cy="20574000"/>
  <p:notesSz cx="7099300" cy="10234613"/>
  <p:embeddedFontLst>
    <p:embeddedFont>
      <p:font typeface="Calibri" panose="020F0502020204030204" pitchFamily="34" charset="0"/>
      <p:regular r:id="rId7"/>
      <p:bold r:id="rId8"/>
      <p:italic r:id="rId9"/>
      <p:boldItalic r:id="rId10"/>
    </p:embeddedFont>
    <p:embeddedFont>
      <p:font typeface="Meiryo UI" panose="020B0604030504040204" pitchFamily="50" charset="-128"/>
      <p:regular r:id="rId11"/>
      <p:bold r:id="rId12"/>
      <p:italic r:id="rId13"/>
      <p:boldItalic r:id="rId14"/>
    </p:embeddedFont>
    <p:embeddedFont>
      <p:font typeface="游ゴシック" panose="020B0400000000000000" pitchFamily="50" charset="-128"/>
      <p:regular r:id="rId15"/>
      <p:bold r:id="rId16"/>
    </p:embeddedFont>
  </p:embeddedFontLst>
  <p:custDataLst>
    <p:tags r:id="rId17"/>
  </p:custDataLst>
  <p:defaultTextStyle>
    <a:defPPr>
      <a:defRPr lang="ja-JP"/>
    </a:defPPr>
    <a:lvl1pPr marL="0" algn="l" defTabSz="3265439" rtl="0" eaLnBrk="1" latinLnBrk="0" hangingPunct="1">
      <a:defRPr kumimoji="1" sz="6398" kern="1200">
        <a:solidFill>
          <a:schemeClr val="tx1"/>
        </a:solidFill>
        <a:latin typeface="+mn-lt"/>
        <a:ea typeface="+mn-ea"/>
        <a:cs typeface="+mn-cs"/>
      </a:defRPr>
    </a:lvl1pPr>
    <a:lvl2pPr marL="1632720" algn="l" defTabSz="3265439" rtl="0" eaLnBrk="1" latinLnBrk="0" hangingPunct="1">
      <a:defRPr kumimoji="1" sz="6398" kern="1200">
        <a:solidFill>
          <a:schemeClr val="tx1"/>
        </a:solidFill>
        <a:latin typeface="+mn-lt"/>
        <a:ea typeface="+mn-ea"/>
        <a:cs typeface="+mn-cs"/>
      </a:defRPr>
    </a:lvl2pPr>
    <a:lvl3pPr marL="3265439" algn="l" defTabSz="3265439" rtl="0" eaLnBrk="1" latinLnBrk="0" hangingPunct="1">
      <a:defRPr kumimoji="1" sz="6398" kern="1200">
        <a:solidFill>
          <a:schemeClr val="tx1"/>
        </a:solidFill>
        <a:latin typeface="+mn-lt"/>
        <a:ea typeface="+mn-ea"/>
        <a:cs typeface="+mn-cs"/>
      </a:defRPr>
    </a:lvl3pPr>
    <a:lvl4pPr marL="4898159" algn="l" defTabSz="3265439" rtl="0" eaLnBrk="1" latinLnBrk="0" hangingPunct="1">
      <a:defRPr kumimoji="1" sz="6398" kern="1200">
        <a:solidFill>
          <a:schemeClr val="tx1"/>
        </a:solidFill>
        <a:latin typeface="+mn-lt"/>
        <a:ea typeface="+mn-ea"/>
        <a:cs typeface="+mn-cs"/>
      </a:defRPr>
    </a:lvl4pPr>
    <a:lvl5pPr marL="6530881" algn="l" defTabSz="3265439" rtl="0" eaLnBrk="1" latinLnBrk="0" hangingPunct="1">
      <a:defRPr kumimoji="1" sz="6398" kern="1200">
        <a:solidFill>
          <a:schemeClr val="tx1"/>
        </a:solidFill>
        <a:latin typeface="+mn-lt"/>
        <a:ea typeface="+mn-ea"/>
        <a:cs typeface="+mn-cs"/>
      </a:defRPr>
    </a:lvl5pPr>
    <a:lvl6pPr marL="8163599" algn="l" defTabSz="3265439" rtl="0" eaLnBrk="1" latinLnBrk="0" hangingPunct="1">
      <a:defRPr kumimoji="1" sz="6398" kern="1200">
        <a:solidFill>
          <a:schemeClr val="tx1"/>
        </a:solidFill>
        <a:latin typeface="+mn-lt"/>
        <a:ea typeface="+mn-ea"/>
        <a:cs typeface="+mn-cs"/>
      </a:defRPr>
    </a:lvl6pPr>
    <a:lvl7pPr marL="9796320" algn="l" defTabSz="3265439" rtl="0" eaLnBrk="1" latinLnBrk="0" hangingPunct="1">
      <a:defRPr kumimoji="1" sz="6398" kern="1200">
        <a:solidFill>
          <a:schemeClr val="tx1"/>
        </a:solidFill>
        <a:latin typeface="+mn-lt"/>
        <a:ea typeface="+mn-ea"/>
        <a:cs typeface="+mn-cs"/>
      </a:defRPr>
    </a:lvl7pPr>
    <a:lvl8pPr marL="11429038" algn="l" defTabSz="3265439" rtl="0" eaLnBrk="1" latinLnBrk="0" hangingPunct="1">
      <a:defRPr kumimoji="1" sz="6398" kern="1200">
        <a:solidFill>
          <a:schemeClr val="tx1"/>
        </a:solidFill>
        <a:latin typeface="+mn-lt"/>
        <a:ea typeface="+mn-ea"/>
        <a:cs typeface="+mn-cs"/>
      </a:defRPr>
    </a:lvl8pPr>
    <a:lvl9pPr marL="13061758" algn="l" defTabSz="3265439" rtl="0" eaLnBrk="1" latinLnBrk="0" hangingPunct="1">
      <a:defRPr kumimoji="1" sz="63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orient="horz" pos="629" userDrawn="1">
          <p15:clr>
            <a:srgbClr val="A4A3A4"/>
          </p15:clr>
        </p15:guide>
        <p15:guide id="3" orient="horz" pos="11968" userDrawn="1">
          <p15:clr>
            <a:srgbClr val="A4A3A4"/>
          </p15:clr>
        </p15:guide>
        <p15:guide id="4" pos="11520" userDrawn="1">
          <p15:clr>
            <a:srgbClr val="A4A3A4"/>
          </p15:clr>
        </p15:guide>
        <p15:guide id="5" pos="558" userDrawn="1">
          <p15:clr>
            <a:srgbClr val="A4A3A4"/>
          </p15:clr>
        </p15:guide>
        <p15:guide id="6" pos="224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67E"/>
    <a:srgbClr val="349571"/>
    <a:srgbClr val="141E2A"/>
    <a:srgbClr val="28ABE1"/>
    <a:srgbClr val="FFFDDD"/>
    <a:srgbClr val="FEF9B8"/>
    <a:srgbClr val="2E3192"/>
    <a:srgbClr val="FFEB00"/>
    <a:srgbClr val="15C2FF"/>
    <a:srgbClr val="4E7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0" autoAdjust="0"/>
    <p:restoredTop sz="94660"/>
  </p:normalViewPr>
  <p:slideViewPr>
    <p:cSldViewPr showGuides="1">
      <p:cViewPr varScale="1">
        <p:scale>
          <a:sx n="38" d="100"/>
          <a:sy n="38" d="100"/>
        </p:scale>
        <p:origin x="198" y="132"/>
      </p:cViewPr>
      <p:guideLst>
        <p:guide orient="horz" pos="6480"/>
        <p:guide orient="horz" pos="629"/>
        <p:guide orient="horz" pos="11968"/>
        <p:guide pos="11520"/>
        <p:guide pos="558"/>
        <p:guide pos="22482"/>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38EFA0D8-0D97-46C4-AC7A-3597A20F3F14}" type="datetimeFigureOut">
              <a:rPr kumimoji="1" lang="ja-JP" altLang="en-US" smtClean="0"/>
              <a:t>2020/12/22</a:t>
            </a:fld>
            <a:endParaRPr kumimoji="1" lang="ja-JP" alt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2872FEB-9519-4961-9CF5-322EC09B93F9}" type="slidenum">
              <a:rPr kumimoji="1" lang="ja-JP" altLang="en-US" smtClean="0"/>
              <a:t>‹#›</a:t>
            </a:fld>
            <a:endParaRPr kumimoji="1" lang="ja-JP" altLang="en-US"/>
          </a:p>
        </p:txBody>
      </p:sp>
    </p:spTree>
    <p:extLst>
      <p:ext uri="{BB962C8B-B14F-4D97-AF65-F5344CB8AC3E}">
        <p14:creationId xmlns:p14="http://schemas.microsoft.com/office/powerpoint/2010/main" val="61428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E30DF22-F060-45A3-8857-292B0F6740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028241" y="19049592"/>
            <a:ext cx="4378298" cy="134941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1836713" rtl="0" eaLnBrk="1" latinLnBrk="0" hangingPunct="1">
        <a:spcBef>
          <a:spcPct val="0"/>
        </a:spcBef>
        <a:buNone/>
        <a:defRPr kumimoji="1" sz="8885" kern="1200">
          <a:solidFill>
            <a:schemeClr val="tx1"/>
          </a:solidFill>
          <a:latin typeface="+mj-lt"/>
          <a:ea typeface="+mj-ea"/>
          <a:cs typeface="+mj-cs"/>
        </a:defRPr>
      </a:lvl1pPr>
    </p:titleStyle>
    <p:bodyStyle>
      <a:lvl1pPr marL="688767" indent="-688767" algn="l" defTabSz="1836713" rtl="0" eaLnBrk="1" latinLnBrk="0" hangingPunct="1">
        <a:spcBef>
          <a:spcPct val="20000"/>
        </a:spcBef>
        <a:buFont typeface="Arial" pitchFamily="34" charset="0"/>
        <a:buChar char="•"/>
        <a:defRPr kumimoji="1" sz="6410" kern="1200">
          <a:solidFill>
            <a:schemeClr val="tx1"/>
          </a:solidFill>
          <a:latin typeface="+mn-lt"/>
          <a:ea typeface="+mn-ea"/>
          <a:cs typeface="+mn-cs"/>
        </a:defRPr>
      </a:lvl1pPr>
      <a:lvl2pPr marL="1492329" indent="-573973" algn="l" defTabSz="1836713" rtl="0" eaLnBrk="1" latinLnBrk="0" hangingPunct="1">
        <a:spcBef>
          <a:spcPct val="20000"/>
        </a:spcBef>
        <a:buFont typeface="Arial" pitchFamily="34" charset="0"/>
        <a:buChar char="–"/>
        <a:defRPr kumimoji="1" sz="5623" kern="1200">
          <a:solidFill>
            <a:schemeClr val="tx1"/>
          </a:solidFill>
          <a:latin typeface="+mn-lt"/>
          <a:ea typeface="+mn-ea"/>
          <a:cs typeface="+mn-cs"/>
        </a:defRPr>
      </a:lvl2pPr>
      <a:lvl3pPr marL="2295890" indent="-459177" algn="l" defTabSz="1836713" rtl="0" eaLnBrk="1" latinLnBrk="0" hangingPunct="1">
        <a:spcBef>
          <a:spcPct val="20000"/>
        </a:spcBef>
        <a:buFont typeface="Arial" pitchFamily="34" charset="0"/>
        <a:buChar char="•"/>
        <a:defRPr kumimoji="1" sz="4836" kern="1200">
          <a:solidFill>
            <a:schemeClr val="tx1"/>
          </a:solidFill>
          <a:latin typeface="+mn-lt"/>
          <a:ea typeface="+mn-ea"/>
          <a:cs typeface="+mn-cs"/>
        </a:defRPr>
      </a:lvl3pPr>
      <a:lvl4pPr marL="321424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4pPr>
      <a:lvl5pPr marL="4132604"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5pPr>
      <a:lvl6pPr marL="5050960"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6pPr>
      <a:lvl7pPr marL="5969317"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7pPr>
      <a:lvl8pPr marL="6887672"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8pPr>
      <a:lvl9pPr marL="7806031" indent="-459177" algn="l" defTabSz="1836713" rtl="0" eaLnBrk="1" latinLnBrk="0" hangingPunct="1">
        <a:spcBef>
          <a:spcPct val="20000"/>
        </a:spcBef>
        <a:buFont typeface="Arial" pitchFamily="34" charset="0"/>
        <a:buChar char="•"/>
        <a:defRPr kumimoji="1" sz="4049" kern="1200">
          <a:solidFill>
            <a:schemeClr val="tx1"/>
          </a:solidFill>
          <a:latin typeface="+mn-lt"/>
          <a:ea typeface="+mn-ea"/>
          <a:cs typeface="+mn-cs"/>
        </a:defRPr>
      </a:lvl9pPr>
    </p:bodyStyle>
    <p:otherStyle>
      <a:defPPr>
        <a:defRPr lang="ja-JP"/>
      </a:defPPr>
      <a:lvl1pPr marL="0" algn="l" defTabSz="1836713" rtl="0" eaLnBrk="1" latinLnBrk="0" hangingPunct="1">
        <a:defRPr kumimoji="1" sz="3599" kern="1200">
          <a:solidFill>
            <a:schemeClr val="tx1"/>
          </a:solidFill>
          <a:latin typeface="+mn-lt"/>
          <a:ea typeface="+mn-ea"/>
          <a:cs typeface="+mn-cs"/>
        </a:defRPr>
      </a:lvl1pPr>
      <a:lvl2pPr marL="918357" algn="l" defTabSz="1836713" rtl="0" eaLnBrk="1" latinLnBrk="0" hangingPunct="1">
        <a:defRPr kumimoji="1" sz="3599" kern="1200">
          <a:solidFill>
            <a:schemeClr val="tx1"/>
          </a:solidFill>
          <a:latin typeface="+mn-lt"/>
          <a:ea typeface="+mn-ea"/>
          <a:cs typeface="+mn-cs"/>
        </a:defRPr>
      </a:lvl2pPr>
      <a:lvl3pPr marL="1836713" algn="l" defTabSz="1836713" rtl="0" eaLnBrk="1" latinLnBrk="0" hangingPunct="1">
        <a:defRPr kumimoji="1" sz="3599" kern="1200">
          <a:solidFill>
            <a:schemeClr val="tx1"/>
          </a:solidFill>
          <a:latin typeface="+mn-lt"/>
          <a:ea typeface="+mn-ea"/>
          <a:cs typeface="+mn-cs"/>
        </a:defRPr>
      </a:lvl3pPr>
      <a:lvl4pPr marL="2755070" algn="l" defTabSz="1836713" rtl="0" eaLnBrk="1" latinLnBrk="0" hangingPunct="1">
        <a:defRPr kumimoji="1" sz="3599" kern="1200">
          <a:solidFill>
            <a:schemeClr val="tx1"/>
          </a:solidFill>
          <a:latin typeface="+mn-lt"/>
          <a:ea typeface="+mn-ea"/>
          <a:cs typeface="+mn-cs"/>
        </a:defRPr>
      </a:lvl4pPr>
      <a:lvl5pPr marL="3673425" algn="l" defTabSz="1836713" rtl="0" eaLnBrk="1" latinLnBrk="0" hangingPunct="1">
        <a:defRPr kumimoji="1" sz="3599" kern="1200">
          <a:solidFill>
            <a:schemeClr val="tx1"/>
          </a:solidFill>
          <a:latin typeface="+mn-lt"/>
          <a:ea typeface="+mn-ea"/>
          <a:cs typeface="+mn-cs"/>
        </a:defRPr>
      </a:lvl5pPr>
      <a:lvl6pPr marL="4591783" algn="l" defTabSz="1836713" rtl="0" eaLnBrk="1" latinLnBrk="0" hangingPunct="1">
        <a:defRPr kumimoji="1" sz="3599" kern="1200">
          <a:solidFill>
            <a:schemeClr val="tx1"/>
          </a:solidFill>
          <a:latin typeface="+mn-lt"/>
          <a:ea typeface="+mn-ea"/>
          <a:cs typeface="+mn-cs"/>
        </a:defRPr>
      </a:lvl6pPr>
      <a:lvl7pPr marL="5510139" algn="l" defTabSz="1836713" rtl="0" eaLnBrk="1" latinLnBrk="0" hangingPunct="1">
        <a:defRPr kumimoji="1" sz="3599" kern="1200">
          <a:solidFill>
            <a:schemeClr val="tx1"/>
          </a:solidFill>
          <a:latin typeface="+mn-lt"/>
          <a:ea typeface="+mn-ea"/>
          <a:cs typeface="+mn-cs"/>
        </a:defRPr>
      </a:lvl7pPr>
      <a:lvl8pPr marL="6428494" algn="l" defTabSz="1836713" rtl="0" eaLnBrk="1" latinLnBrk="0" hangingPunct="1">
        <a:defRPr kumimoji="1" sz="3599" kern="1200">
          <a:solidFill>
            <a:schemeClr val="tx1"/>
          </a:solidFill>
          <a:latin typeface="+mn-lt"/>
          <a:ea typeface="+mn-ea"/>
          <a:cs typeface="+mn-cs"/>
        </a:defRPr>
      </a:lvl8pPr>
      <a:lvl9pPr marL="7346851" algn="l" defTabSz="1836713" rtl="0" eaLnBrk="1" latinLnBrk="0" hangingPunct="1">
        <a:defRPr kumimoji="1"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15.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66B3672-D10A-489C-B834-AF4D73869AE5}"/>
              </a:ext>
            </a:extLst>
          </p:cNvPr>
          <p:cNvSpPr/>
          <p:nvPr/>
        </p:nvSpPr>
        <p:spPr>
          <a:xfrm>
            <a:off x="0" y="0"/>
            <a:ext cx="36576000" cy="18855952"/>
          </a:xfrm>
          <a:prstGeom prst="rect">
            <a:avLst/>
          </a:prstGeom>
          <a:solidFill>
            <a:srgbClr val="28AB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BE9F885-0085-43BF-A8C8-66CEF96DCC95}"/>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新型コロナウイルス感染症の接触確認</a:t>
            </a:r>
          </a:p>
        </p:txBody>
      </p:sp>
      <p:sp>
        <p:nvSpPr>
          <p:cNvPr id="19" name="テキスト ボックス 18">
            <a:extLst>
              <a:ext uri="{FF2B5EF4-FFF2-40B4-BE49-F238E27FC236}">
                <a16:creationId xmlns:a16="http://schemas.microsoft.com/office/drawing/2014/main" id="{A89273D9-B185-4A45-9FE4-9044F21D39E2}"/>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スマートフォンを持てない方でも当デバイスを使用することで、</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新型コロナウイルス感染症の陽性者との濃厚接触と濃厚接触者との濃厚接触を確認できます。</a:t>
            </a:r>
          </a:p>
        </p:txBody>
      </p:sp>
      <p:cxnSp>
        <p:nvCxnSpPr>
          <p:cNvPr id="20" name="直線コネクタ 19">
            <a:extLst>
              <a:ext uri="{FF2B5EF4-FFF2-40B4-BE49-F238E27FC236}">
                <a16:creationId xmlns:a16="http://schemas.microsoft.com/office/drawing/2014/main" id="{040D0D6A-32B9-4847-92A6-09407FF133C8}"/>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D237DA09-F619-4088-80FF-B4E5B46D4762}"/>
              </a:ext>
            </a:extLst>
          </p:cNvPr>
          <p:cNvGrpSpPr/>
          <p:nvPr/>
        </p:nvGrpSpPr>
        <p:grpSpPr>
          <a:xfrm>
            <a:off x="885825" y="5534472"/>
            <a:ext cx="11178044" cy="10836000"/>
            <a:chOff x="885825" y="5534472"/>
            <a:chExt cx="11178044" cy="10836000"/>
          </a:xfrm>
        </p:grpSpPr>
        <p:sp>
          <p:nvSpPr>
            <p:cNvPr id="9" name="四角形: 角を丸くする 8">
              <a:extLst>
                <a:ext uri="{FF2B5EF4-FFF2-40B4-BE49-F238E27FC236}">
                  <a16:creationId xmlns:a16="http://schemas.microsoft.com/office/drawing/2014/main" id="{66027B50-EDB5-4B13-939A-ACF553E06BC5}"/>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ウイルス感染予防に</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湿</a:t>
              </a:r>
              <a:r>
                <a:rPr lang="ja-JP" altLang="en-US" sz="11500" b="1" spc="600" dirty="0">
                  <a:solidFill>
                    <a:srgbClr val="29ACE2"/>
                  </a:solidFill>
                  <a:latin typeface="Meiryo UI" panose="020B0604030504040204" pitchFamily="50" charset="-128"/>
                  <a:ea typeface="Meiryo UI" panose="020B0604030504040204" pitchFamily="50" charset="-128"/>
                </a:rPr>
                <a:t>度判定</a:t>
              </a:r>
            </a:p>
          </p:txBody>
        </p:sp>
        <p:sp>
          <p:nvSpPr>
            <p:cNvPr id="3" name="正方形/長方形 2">
              <a:extLst>
                <a:ext uri="{FF2B5EF4-FFF2-40B4-BE49-F238E27FC236}">
                  <a16:creationId xmlns:a16="http://schemas.microsoft.com/office/drawing/2014/main" id="{7908C17F-64E1-4731-8D3F-30A9EB46E47A}"/>
                </a:ext>
              </a:extLst>
            </p:cNvPr>
            <p:cNvSpPr/>
            <p:nvPr/>
          </p:nvSpPr>
          <p:spPr>
            <a:xfrm>
              <a:off x="885825" y="13929246"/>
              <a:ext cx="11160001" cy="1006750"/>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加湿が十分か</a:t>
              </a:r>
              <a:r>
                <a:rPr lang="en-US" altLang="ja-JP" sz="6000" dirty="0">
                  <a:solidFill>
                    <a:prstClr val="black"/>
                  </a:solidFill>
                  <a:latin typeface="Meiryo UI" panose="020B0604030504040204" pitchFamily="50" charset="-128"/>
                  <a:ea typeface="Meiryo UI" panose="020B0604030504040204" pitchFamily="50" charset="-128"/>
                </a:rPr>
                <a:t>LED</a:t>
              </a:r>
              <a:r>
                <a:rPr lang="ja-JP" altLang="en-US" sz="6000" dirty="0">
                  <a:solidFill>
                    <a:prstClr val="black"/>
                  </a:solidFill>
                  <a:latin typeface="Meiryo UI" panose="020B0604030504040204" pitchFamily="50" charset="-128"/>
                  <a:ea typeface="Meiryo UI" panose="020B0604030504040204" pitchFamily="50" charset="-128"/>
                </a:rPr>
                <a:t>でチェック</a:t>
              </a:r>
              <a:endParaRPr lang="ja-JP" altLang="en-US" sz="9600" b="1" dirty="0">
                <a:solidFill>
                  <a:srgbClr val="29ACE2"/>
                </a:solidFill>
                <a:latin typeface="Meiryo UI" panose="020B0604030504040204" pitchFamily="50" charset="-128"/>
                <a:ea typeface="Meiryo UI" panose="020B0604030504040204" pitchFamily="50" charset="-128"/>
              </a:endParaRPr>
            </a:p>
          </p:txBody>
        </p:sp>
        <p:pic>
          <p:nvPicPr>
            <p:cNvPr id="1026" name="Picture 2" descr="おしゃれな加湿器のイラスト">
              <a:extLst>
                <a:ext uri="{FF2B5EF4-FFF2-40B4-BE49-F238E27FC236}">
                  <a16:creationId xmlns:a16="http://schemas.microsoft.com/office/drawing/2014/main" id="{8C10D483-9972-430D-A312-A19A4DFB7C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3881" y="8281789"/>
              <a:ext cx="4963887" cy="5778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グループ化 22">
            <a:extLst>
              <a:ext uri="{FF2B5EF4-FFF2-40B4-BE49-F238E27FC236}">
                <a16:creationId xmlns:a16="http://schemas.microsoft.com/office/drawing/2014/main" id="{BABA4BC9-DA60-4FF5-B872-E9369752F151}"/>
              </a:ext>
            </a:extLst>
          </p:cNvPr>
          <p:cNvGrpSpPr/>
          <p:nvPr/>
        </p:nvGrpSpPr>
        <p:grpSpPr>
          <a:xfrm>
            <a:off x="24491040" y="5534472"/>
            <a:ext cx="11160001" cy="10836000"/>
            <a:chOff x="24491040" y="5534472"/>
            <a:chExt cx="11160001" cy="10836000"/>
          </a:xfrm>
        </p:grpSpPr>
        <p:grpSp>
          <p:nvGrpSpPr>
            <p:cNvPr id="36" name="グループ化 35">
              <a:extLst>
                <a:ext uri="{FF2B5EF4-FFF2-40B4-BE49-F238E27FC236}">
                  <a16:creationId xmlns:a16="http://schemas.microsoft.com/office/drawing/2014/main" id="{EEE1C463-15B0-4F8F-9B0F-A61D497D6ACE}"/>
                </a:ext>
              </a:extLst>
            </p:cNvPr>
            <p:cNvGrpSpPr/>
            <p:nvPr/>
          </p:nvGrpSpPr>
          <p:grpSpPr>
            <a:xfrm>
              <a:off x="24491040" y="5534472"/>
              <a:ext cx="11160001" cy="10836000"/>
              <a:chOff x="24530175" y="5534472"/>
              <a:chExt cx="11160001" cy="10836000"/>
            </a:xfrm>
          </p:grpSpPr>
          <p:sp>
            <p:nvSpPr>
              <p:cNvPr id="37" name="四角形: 角を丸くする 36">
                <a:extLst>
                  <a:ext uri="{FF2B5EF4-FFF2-40B4-BE49-F238E27FC236}">
                    <a16:creationId xmlns:a16="http://schemas.microsoft.com/office/drawing/2014/main" id="{18A17587-CE22-484E-BC1C-9BA27CBFDF05}"/>
                  </a:ext>
                </a:extLst>
              </p:cNvPr>
              <p:cNvSpPr/>
              <p:nvPr/>
            </p:nvSpPr>
            <p:spPr>
              <a:xfrm>
                <a:off x="24530175"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濃厚接触情報の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学</a:t>
                </a:r>
                <a:r>
                  <a:rPr lang="ja-JP" altLang="en-US" sz="11500" b="1" spc="600" dirty="0">
                    <a:solidFill>
                      <a:srgbClr val="29ACE2"/>
                    </a:solidFill>
                    <a:latin typeface="Meiryo UI" panose="020B0604030504040204" pitchFamily="50" charset="-128"/>
                    <a:ea typeface="Meiryo UI" panose="020B0604030504040204" pitchFamily="50" charset="-128"/>
                  </a:rPr>
                  <a:t>校報告</a:t>
                </a:r>
              </a:p>
            </p:txBody>
          </p:sp>
          <p:sp>
            <p:nvSpPr>
              <p:cNvPr id="38" name="正方形/長方形 37">
                <a:extLst>
                  <a:ext uri="{FF2B5EF4-FFF2-40B4-BE49-F238E27FC236}">
                    <a16:creationId xmlns:a16="http://schemas.microsoft.com/office/drawing/2014/main" id="{54C8FDEE-1170-4044-8CAA-2A2C067C8555}"/>
                  </a:ext>
                </a:extLst>
              </p:cNvPr>
              <p:cNvSpPr/>
              <p:nvPr/>
            </p:nvSpPr>
            <p:spPr>
              <a:xfrm>
                <a:off x="24530175" y="13929246"/>
                <a:ext cx="11160001" cy="1717586"/>
              </a:xfrm>
              <a:prstGeom prst="rect">
                <a:avLst/>
              </a:prstGeom>
            </p:spPr>
            <p:txBody>
              <a:bodyPr wrap="square" lIns="576000" rIns="576000">
                <a:spAutoFit/>
              </a:bodyPr>
              <a:lstStyle/>
              <a:p>
                <a:pPr lvl="0" algn="ctr">
                  <a:lnSpc>
                    <a:spcPct val="110000"/>
                  </a:lnSpc>
                </a:pPr>
                <a:r>
                  <a:rPr lang="ja-JP" altLang="en-US" sz="6000" dirty="0">
                    <a:solidFill>
                      <a:prstClr val="black"/>
                    </a:solidFill>
                    <a:latin typeface="Meiryo UI" panose="020B0604030504040204" pitchFamily="50" charset="-128"/>
                    <a:ea typeface="Meiryo UI" panose="020B0604030504040204" pitchFamily="50" charset="-128"/>
                  </a:rPr>
                  <a:t>１日１回報告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企業の場合は会社に報告</a:t>
                </a:r>
                <a:endParaRPr lang="ja-JP" altLang="en-US" sz="4800" dirty="0">
                  <a:solidFill>
                    <a:prstClr val="black"/>
                  </a:solidFill>
                  <a:latin typeface="Meiryo UI" panose="020B0604030504040204" pitchFamily="50" charset="-128"/>
                  <a:ea typeface="Meiryo UI" panose="020B0604030504040204" pitchFamily="50" charset="-128"/>
                </a:endParaRPr>
              </a:p>
            </p:txBody>
          </p:sp>
        </p:grpSp>
        <p:pic>
          <p:nvPicPr>
            <p:cNvPr id="1030" name="Picture 6" descr="学校（校舎）の白黒イラスト">
              <a:extLst>
                <a:ext uri="{FF2B5EF4-FFF2-40B4-BE49-F238E27FC236}">
                  <a16:creationId xmlns:a16="http://schemas.microsoft.com/office/drawing/2014/main" id="{CBE04CE5-5A17-4E9A-AB47-5983E931AA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865582" y="9983454"/>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d:swpxd690:20170529212103p:plain">
              <a:extLst>
                <a:ext uri="{FF2B5EF4-FFF2-40B4-BE49-F238E27FC236}">
                  <a16:creationId xmlns:a16="http://schemas.microsoft.com/office/drawing/2014/main" id="{FF1AE003-398B-485B-84B8-6A547F605C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68016" y="9266216"/>
              <a:ext cx="30956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a:extLst>
                <a:ext uri="{FF2B5EF4-FFF2-40B4-BE49-F238E27FC236}">
                  <a16:creationId xmlns:a16="http://schemas.microsoft.com/office/drawing/2014/main" id="{C9EF74F1-FA81-4C0B-B56A-748D22E046C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997376" y="8718682"/>
              <a:ext cx="2181225" cy="4676775"/>
            </a:xfrm>
            <a:prstGeom prst="rect">
              <a:avLst/>
            </a:prstGeom>
          </p:spPr>
        </p:pic>
        <p:pic>
          <p:nvPicPr>
            <p:cNvPr id="45" name="図 44">
              <a:extLst>
                <a:ext uri="{FF2B5EF4-FFF2-40B4-BE49-F238E27FC236}">
                  <a16:creationId xmlns:a16="http://schemas.microsoft.com/office/drawing/2014/main" id="{0FACFC13-7F95-4F66-B4CF-0F871476909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7430749" y="9901098"/>
              <a:ext cx="1591342" cy="3412003"/>
            </a:xfrm>
            <a:prstGeom prst="rect">
              <a:avLst/>
            </a:prstGeom>
          </p:spPr>
        </p:pic>
        <p:pic>
          <p:nvPicPr>
            <p:cNvPr id="46" name="図 45">
              <a:extLst>
                <a:ext uri="{FF2B5EF4-FFF2-40B4-BE49-F238E27FC236}">
                  <a16:creationId xmlns:a16="http://schemas.microsoft.com/office/drawing/2014/main" id="{55DD897F-A8DE-4B63-B59A-BDEAD5D28987}"/>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26740568" y="11450573"/>
              <a:ext cx="1610995" cy="1607185"/>
            </a:xfrm>
            <a:prstGeom prst="rect">
              <a:avLst/>
            </a:prstGeom>
            <a:noFill/>
            <a:ln>
              <a:noFill/>
            </a:ln>
          </p:spPr>
        </p:pic>
        <p:pic>
          <p:nvPicPr>
            <p:cNvPr id="11" name="図 10">
              <a:extLst>
                <a:ext uri="{FF2B5EF4-FFF2-40B4-BE49-F238E27FC236}">
                  <a16:creationId xmlns:a16="http://schemas.microsoft.com/office/drawing/2014/main" id="{D3532FFF-5E51-4E87-927D-4236F1F70F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962277" y="10220558"/>
              <a:ext cx="1249961" cy="2460029"/>
            </a:xfrm>
            <a:prstGeom prst="rect">
              <a:avLst/>
            </a:prstGeom>
          </p:spPr>
        </p:pic>
        <p:sp>
          <p:nvSpPr>
            <p:cNvPr id="15" name="矢印: ストライプ 14">
              <a:extLst>
                <a:ext uri="{FF2B5EF4-FFF2-40B4-BE49-F238E27FC236}">
                  <a16:creationId xmlns:a16="http://schemas.microsoft.com/office/drawing/2014/main" id="{710A136A-4455-4787-9349-028DEACD3D8C}"/>
                </a:ext>
              </a:extLst>
            </p:cNvPr>
            <p:cNvSpPr/>
            <p:nvPr/>
          </p:nvSpPr>
          <p:spPr>
            <a:xfrm>
              <a:off x="27130743" y="9258554"/>
              <a:ext cx="4563650" cy="802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C659E2E9-83BB-4340-9AF5-58E020BF1FFF}"/>
              </a:ext>
            </a:extLst>
          </p:cNvPr>
          <p:cNvGrpSpPr/>
          <p:nvPr/>
        </p:nvGrpSpPr>
        <p:grpSpPr>
          <a:xfrm>
            <a:off x="12746098" y="5534472"/>
            <a:ext cx="11160001" cy="10836000"/>
            <a:chOff x="12746098" y="5534472"/>
            <a:chExt cx="11160001" cy="10836000"/>
          </a:xfrm>
        </p:grpSpPr>
        <p:sp>
          <p:nvSpPr>
            <p:cNvPr id="35" name="四角形: 角を丸くする 34">
              <a:extLst>
                <a:ext uri="{FF2B5EF4-FFF2-40B4-BE49-F238E27FC236}">
                  <a16:creationId xmlns:a16="http://schemas.microsoft.com/office/drawing/2014/main" id="{B4E3F3D9-2C9C-4F6A-8803-184EC52E7142}"/>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陽性者と濃厚接触者の</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濃</a:t>
              </a:r>
              <a:r>
                <a:rPr lang="ja-JP" altLang="en-US" sz="11500" b="1" spc="600" dirty="0">
                  <a:solidFill>
                    <a:srgbClr val="29ACE2"/>
                  </a:solidFill>
                  <a:latin typeface="Meiryo UI" panose="020B0604030504040204" pitchFamily="50" charset="-128"/>
                  <a:ea typeface="Meiryo UI" panose="020B0604030504040204" pitchFamily="50" charset="-128"/>
                </a:rPr>
                <a:t>厚接触</a:t>
              </a:r>
            </a:p>
          </p:txBody>
        </p:sp>
        <p:sp>
          <p:nvSpPr>
            <p:cNvPr id="41" name="正方形/長方形 40">
              <a:extLst>
                <a:ext uri="{FF2B5EF4-FFF2-40B4-BE49-F238E27FC236}">
                  <a16:creationId xmlns:a16="http://schemas.microsoft.com/office/drawing/2014/main" id="{E1466DE4-9666-4940-A0CE-168C3846A2D8}"/>
                </a:ext>
              </a:extLst>
            </p:cNvPr>
            <p:cNvSpPr/>
            <p:nvPr/>
          </p:nvSpPr>
          <p:spPr>
            <a:xfrm>
              <a:off x="12746098" y="13929246"/>
              <a:ext cx="11160001" cy="1930978"/>
            </a:xfrm>
            <a:prstGeom prst="rect">
              <a:avLst/>
            </a:prstGeom>
          </p:spPr>
          <p:txBody>
            <a:bodyPr wrap="square" lIns="576000" rIns="576000">
              <a:spAutoFit/>
            </a:bodyPr>
            <a:lstStyle/>
            <a:p>
              <a:pPr lvl="0" algn="ctr">
                <a:lnSpc>
                  <a:spcPct val="110000"/>
                </a:lnSpc>
              </a:pPr>
              <a:r>
                <a:rPr lang="en-US" altLang="ja-JP" sz="6000" dirty="0">
                  <a:solidFill>
                    <a:prstClr val="black"/>
                  </a:solidFill>
                  <a:latin typeface="Meiryo UI" panose="020B0604030504040204" pitchFamily="50" charset="-128"/>
                  <a:ea typeface="Meiryo UI" panose="020B0604030504040204" pitchFamily="50" charset="-128"/>
                </a:rPr>
                <a:t>1m</a:t>
              </a:r>
              <a:r>
                <a:rPr lang="ja-JP" altLang="en-US" sz="6000" dirty="0">
                  <a:solidFill>
                    <a:prstClr val="black"/>
                  </a:solidFill>
                  <a:latin typeface="Meiryo UI" panose="020B0604030504040204" pitchFamily="50" charset="-128"/>
                  <a:ea typeface="Meiryo UI" panose="020B0604030504040204" pitchFamily="50" charset="-128"/>
                </a:rPr>
                <a:t>以内、</a:t>
              </a:r>
              <a:r>
                <a:rPr lang="en-US" altLang="ja-JP" sz="6000" dirty="0">
                  <a:solidFill>
                    <a:prstClr val="black"/>
                  </a:solidFill>
                  <a:latin typeface="Meiryo UI" panose="020B0604030504040204" pitchFamily="50" charset="-128"/>
                  <a:ea typeface="Meiryo UI" panose="020B0604030504040204" pitchFamily="50" charset="-128"/>
                </a:rPr>
                <a:t>15</a:t>
              </a:r>
              <a:r>
                <a:rPr lang="ja-JP" altLang="en-US" sz="6000" dirty="0">
                  <a:solidFill>
                    <a:prstClr val="black"/>
                  </a:solidFill>
                  <a:latin typeface="Meiryo UI" panose="020B0604030504040204" pitchFamily="50" charset="-128"/>
                  <a:ea typeface="Meiryo UI" panose="020B0604030504040204" pitchFamily="50" charset="-128"/>
                </a:rPr>
                <a:t>分以上</a:t>
              </a:r>
              <a:endParaRPr lang="en-US" altLang="ja-JP" sz="6000" dirty="0">
                <a:solidFill>
                  <a:prstClr val="black"/>
                </a:solidFill>
                <a:latin typeface="Meiryo UI" panose="020B0604030504040204" pitchFamily="50" charset="-128"/>
                <a:ea typeface="Meiryo UI" panose="020B0604030504040204" pitchFamily="50" charset="-128"/>
              </a:endParaRPr>
            </a:p>
            <a:p>
              <a:pPr lvl="0" algn="ctr">
                <a:lnSpc>
                  <a:spcPct val="110000"/>
                </a:lnSpc>
              </a:pPr>
              <a:r>
                <a:rPr lang="en-US" altLang="ja-JP" sz="5400" dirty="0">
                  <a:solidFill>
                    <a:prstClr val="black"/>
                  </a:solidFill>
                  <a:latin typeface="Meiryo UI" panose="020B0604030504040204" pitchFamily="50" charset="-128"/>
                  <a:ea typeface="Meiryo UI" panose="020B0604030504040204" pitchFamily="50" charset="-128"/>
                </a:rPr>
                <a:t>※Bluetooth</a:t>
              </a:r>
              <a:r>
                <a:rPr lang="ja-JP" altLang="en-US" sz="5400" dirty="0">
                  <a:solidFill>
                    <a:prstClr val="black"/>
                  </a:solidFill>
                  <a:latin typeface="Meiryo UI" panose="020B0604030504040204" pitchFamily="50" charset="-128"/>
                  <a:ea typeface="Meiryo UI" panose="020B0604030504040204" pitchFamily="50" charset="-128"/>
                </a:rPr>
                <a:t>を使用します。</a:t>
              </a:r>
            </a:p>
          </p:txBody>
        </p:sp>
        <p:pic>
          <p:nvPicPr>
            <p:cNvPr id="21" name="図 20">
              <a:extLst>
                <a:ext uri="{FF2B5EF4-FFF2-40B4-BE49-F238E27FC236}">
                  <a16:creationId xmlns:a16="http://schemas.microsoft.com/office/drawing/2014/main" id="{977473F6-ACD0-4D8E-929F-F9202C3FA21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208433" y="6813616"/>
              <a:ext cx="10235329" cy="7676495"/>
            </a:xfrm>
            <a:prstGeom prst="rect">
              <a:avLst/>
            </a:prstGeom>
          </p:spPr>
        </p:pic>
        <p:pic>
          <p:nvPicPr>
            <p:cNvPr id="24" name="図 23">
              <a:extLst>
                <a:ext uri="{FF2B5EF4-FFF2-40B4-BE49-F238E27FC236}">
                  <a16:creationId xmlns:a16="http://schemas.microsoft.com/office/drawing/2014/main" id="{7ABACBA4-2110-46D1-A859-D2FC805CB222}"/>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15447786" y="11076650"/>
              <a:ext cx="1610995" cy="1607185"/>
            </a:xfrm>
            <a:prstGeom prst="rect">
              <a:avLst/>
            </a:prstGeom>
            <a:noFill/>
            <a:ln>
              <a:noFill/>
            </a:ln>
          </p:spPr>
        </p:pic>
        <p:pic>
          <p:nvPicPr>
            <p:cNvPr id="25" name="図 24">
              <a:extLst>
                <a:ext uri="{FF2B5EF4-FFF2-40B4-BE49-F238E27FC236}">
                  <a16:creationId xmlns:a16="http://schemas.microsoft.com/office/drawing/2014/main" id="{763D9438-8BD3-4D7C-B78D-DCAC681197B2}"/>
                </a:ext>
              </a:extLst>
            </p:cNvPr>
            <p:cNvPicPr/>
            <p:nvPr/>
          </p:nvPicPr>
          <p:blipFill>
            <a:blip r:embed="rId7" cstate="print">
              <a:extLst>
                <a:ext uri="{28A0092B-C50C-407E-A947-70E740481C1C}">
                  <a14:useLocalDpi xmlns:a14="http://schemas.microsoft.com/office/drawing/2010/main"/>
                </a:ext>
              </a:extLst>
            </a:blip>
            <a:srcRect/>
            <a:stretch>
              <a:fillRect/>
            </a:stretch>
          </p:blipFill>
          <p:spPr bwMode="auto">
            <a:xfrm>
              <a:off x="19564886" y="11076650"/>
              <a:ext cx="1610995" cy="1607185"/>
            </a:xfrm>
            <a:prstGeom prst="rect">
              <a:avLst/>
            </a:prstGeom>
            <a:noFill/>
            <a:ln>
              <a:noFill/>
            </a:ln>
          </p:spPr>
        </p:pic>
        <p:pic>
          <p:nvPicPr>
            <p:cNvPr id="52" name="図 51">
              <a:extLst>
                <a:ext uri="{FF2B5EF4-FFF2-40B4-BE49-F238E27FC236}">
                  <a16:creationId xmlns:a16="http://schemas.microsoft.com/office/drawing/2014/main" id="{03DA6129-8E2D-4F3A-966B-D53C15189B3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23325" y="11099368"/>
              <a:ext cx="624980" cy="1230014"/>
            </a:xfrm>
            <a:prstGeom prst="rect">
              <a:avLst/>
            </a:prstGeom>
          </p:spPr>
        </p:pic>
      </p:grpSp>
    </p:spTree>
    <p:extLst>
      <p:ext uri="{BB962C8B-B14F-4D97-AF65-F5344CB8AC3E}">
        <p14:creationId xmlns:p14="http://schemas.microsoft.com/office/powerpoint/2010/main" val="12294342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1000"/>
                                        <p:tgtEl>
                                          <p:spTgt spid="2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4B04DF0-DDA8-4B48-91C3-AC31FB0CBCDD}"/>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7914" y="843902"/>
            <a:ext cx="4666090" cy="8625636"/>
          </a:xfrm>
          <a:prstGeom prst="rect">
            <a:avLst/>
          </a:prstGeom>
          <a:noFill/>
          <a:ln>
            <a:noFill/>
          </a:ln>
        </p:spPr>
      </p:pic>
      <p:sp>
        <p:nvSpPr>
          <p:cNvPr id="4" name="テキスト ボックス 19">
            <a:extLst>
              <a:ext uri="{FF2B5EF4-FFF2-40B4-BE49-F238E27FC236}">
                <a16:creationId xmlns:a16="http://schemas.microsoft.com/office/drawing/2014/main" id="{B0938231-44B4-4E2C-AFB2-4177B881B1F6}"/>
              </a:ext>
            </a:extLst>
          </p:cNvPr>
          <p:cNvSpPr txBox="1"/>
          <p:nvPr/>
        </p:nvSpPr>
        <p:spPr>
          <a:xfrm>
            <a:off x="11961533" y="5095229"/>
            <a:ext cx="8083067" cy="170969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本</a:t>
            </a:r>
            <a:r>
              <a:rPr lang="ja-JP"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アプリおよび</a:t>
            </a:r>
            <a:r>
              <a:rPr lang="en-US" alt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COCOA</a:t>
            </a:r>
            <a:r>
              <a:rPr lang="ja-JP" altLang="en-US"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の</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sz="4000" kern="100" dirty="0">
                <a:effectLst/>
                <a:uFill>
                  <a:solidFill>
                    <a:srgbClr val="FF0000"/>
                  </a:solidFill>
                </a:uFill>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5" name="図 4">
            <a:extLst>
              <a:ext uri="{FF2B5EF4-FFF2-40B4-BE49-F238E27FC236}">
                <a16:creationId xmlns:a16="http://schemas.microsoft.com/office/drawing/2014/main" id="{CD1AF8D2-F36A-4527-AC3E-C79A09AF59AE}"/>
              </a:ext>
            </a:extLst>
          </p:cNvPr>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56362" y="11895422"/>
            <a:ext cx="4716730" cy="5932084"/>
          </a:xfrm>
          <a:prstGeom prst="rect">
            <a:avLst/>
          </a:prstGeom>
          <a:noFill/>
          <a:ln>
            <a:noFill/>
          </a:ln>
        </p:spPr>
      </p:pic>
      <p:cxnSp>
        <p:nvCxnSpPr>
          <p:cNvPr id="6" name="コネクタ: カギ線 5">
            <a:extLst>
              <a:ext uri="{FF2B5EF4-FFF2-40B4-BE49-F238E27FC236}">
                <a16:creationId xmlns:a16="http://schemas.microsoft.com/office/drawing/2014/main" id="{DA87D6A5-C338-4971-9594-EB7C46C25BF6}"/>
              </a:ext>
            </a:extLst>
          </p:cNvPr>
          <p:cNvCxnSpPr/>
          <p:nvPr/>
        </p:nvCxnSpPr>
        <p:spPr>
          <a:xfrm>
            <a:off x="8901445" y="5828299"/>
            <a:ext cx="11297485" cy="10537889"/>
          </a:xfrm>
          <a:prstGeom prst="bentConnector3">
            <a:avLst>
              <a:gd name="adj1" fmla="val -794"/>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24">
            <a:extLst>
              <a:ext uri="{FF2B5EF4-FFF2-40B4-BE49-F238E27FC236}">
                <a16:creationId xmlns:a16="http://schemas.microsoft.com/office/drawing/2014/main" id="{6A39D43C-8B2C-492C-8F3E-CAF00633A793}"/>
              </a:ext>
            </a:extLst>
          </p:cNvPr>
          <p:cNvSpPr txBox="1"/>
          <p:nvPr/>
        </p:nvSpPr>
        <p:spPr>
          <a:xfrm>
            <a:off x="9760558" y="16547044"/>
            <a:ext cx="9895804" cy="1280462"/>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でデバイスに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記録された</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スマートフォンに</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転送</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just"/>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8" name="図 7">
            <a:extLst>
              <a:ext uri="{FF2B5EF4-FFF2-40B4-BE49-F238E27FC236}">
                <a16:creationId xmlns:a16="http://schemas.microsoft.com/office/drawing/2014/main" id="{62BDC4B5-41C8-47CD-8CB8-4AC5035D9145}"/>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168320" y="421904"/>
            <a:ext cx="5126671" cy="7757526"/>
          </a:xfrm>
          <a:prstGeom prst="rect">
            <a:avLst/>
          </a:prstGeom>
          <a:noFill/>
          <a:ln>
            <a:noFill/>
          </a:ln>
        </p:spPr>
      </p:pic>
      <p:sp>
        <p:nvSpPr>
          <p:cNvPr id="9" name="テキスト ボックス 25">
            <a:extLst>
              <a:ext uri="{FF2B5EF4-FFF2-40B4-BE49-F238E27FC236}">
                <a16:creationId xmlns:a16="http://schemas.microsoft.com/office/drawing/2014/main" id="{9FEC6AD9-08E4-48FA-A80E-598E063845C5}"/>
              </a:ext>
            </a:extLst>
          </p:cNvPr>
          <p:cNvSpPr txBox="1"/>
          <p:nvPr/>
        </p:nvSpPr>
        <p:spPr>
          <a:xfrm>
            <a:off x="19077622" y="17986660"/>
            <a:ext cx="8828952" cy="88740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スマートフォンで</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濃厚接触を確認</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0" name="図 9">
            <a:extLst>
              <a:ext uri="{FF2B5EF4-FFF2-40B4-BE49-F238E27FC236}">
                <a16:creationId xmlns:a16="http://schemas.microsoft.com/office/drawing/2014/main" id="{64CF23DE-3172-4780-9B74-0DE7D76E454C}"/>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564926" y="6913437"/>
            <a:ext cx="4600982" cy="6747143"/>
          </a:xfrm>
          <a:prstGeom prst="rect">
            <a:avLst/>
          </a:prstGeom>
          <a:noFill/>
          <a:ln>
            <a:noFill/>
          </a:ln>
        </p:spPr>
      </p:pic>
      <p:pic>
        <p:nvPicPr>
          <p:cNvPr id="11" name="図 10">
            <a:extLst>
              <a:ext uri="{FF2B5EF4-FFF2-40B4-BE49-F238E27FC236}">
                <a16:creationId xmlns:a16="http://schemas.microsoft.com/office/drawing/2014/main" id="{51B23E75-DB44-4390-890F-69B5DF388829}"/>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415418" y="9269390"/>
            <a:ext cx="1229822" cy="1224999"/>
          </a:xfrm>
          <a:prstGeom prst="rect">
            <a:avLst/>
          </a:prstGeom>
          <a:noFill/>
          <a:ln>
            <a:noFill/>
          </a:ln>
        </p:spPr>
      </p:pic>
      <p:cxnSp>
        <p:nvCxnSpPr>
          <p:cNvPr id="12" name="コネクタ: カギ線 11">
            <a:extLst>
              <a:ext uri="{FF2B5EF4-FFF2-40B4-BE49-F238E27FC236}">
                <a16:creationId xmlns:a16="http://schemas.microsoft.com/office/drawing/2014/main" id="{736D8174-8390-406C-AE20-8E549A38EA8A}"/>
              </a:ext>
            </a:extLst>
          </p:cNvPr>
          <p:cNvCxnSpPr/>
          <p:nvPr/>
        </p:nvCxnSpPr>
        <p:spPr>
          <a:xfrm>
            <a:off x="9475362" y="5724608"/>
            <a:ext cx="6949702" cy="4207921"/>
          </a:xfrm>
          <a:prstGeom prst="bentConnector3">
            <a:avLst>
              <a:gd name="adj1" fmla="val 15305"/>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8E742161-82A0-4578-A190-1FED374C7F6E}"/>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43129" y="4620180"/>
            <a:ext cx="1229822" cy="1224999"/>
          </a:xfrm>
          <a:prstGeom prst="rect">
            <a:avLst/>
          </a:prstGeom>
          <a:noFill/>
          <a:ln>
            <a:noFill/>
          </a:ln>
        </p:spPr>
      </p:pic>
      <p:sp>
        <p:nvSpPr>
          <p:cNvPr id="14" name="テキスト ボックス 33">
            <a:extLst>
              <a:ext uri="{FF2B5EF4-FFF2-40B4-BE49-F238E27FC236}">
                <a16:creationId xmlns:a16="http://schemas.microsoft.com/office/drawing/2014/main" id="{81BDA3E5-6D40-4B39-9309-0C19F2174F0F}"/>
              </a:ext>
            </a:extLst>
          </p:cNvPr>
          <p:cNvSpPr txBox="1"/>
          <p:nvPr/>
        </p:nvSpPr>
        <p:spPr>
          <a:xfrm>
            <a:off x="10264614" y="9992815"/>
            <a:ext cx="6165273" cy="1234644"/>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altLang="ja-JP" sz="4000" kern="100" dirty="0">
                <a:latin typeface="游ゴシック" panose="020B0400000000000000" pitchFamily="50" charset="-128"/>
                <a:ea typeface="游ゴシック" panose="020B0400000000000000" pitchFamily="50" charset="-128"/>
                <a:cs typeface="Times New Roman" panose="02020603050405020304" pitchFamily="18" charset="0"/>
              </a:rPr>
              <a:t>Bluetooth</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デバイス間の接触</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を記録</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する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descr="Bluetoothのアイコン, ブルートゥースのロゴ, ブルートゥース, ロゴ, アイコンを, 青">
            <a:extLst>
              <a:ext uri="{FF2B5EF4-FFF2-40B4-BE49-F238E27FC236}">
                <a16:creationId xmlns:a16="http://schemas.microsoft.com/office/drawing/2014/main" id="{4EAC03C3-9D7E-4747-B6D3-9F84430A4D1B}"/>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8832719" y="4726729"/>
            <a:ext cx="542569" cy="829527"/>
          </a:xfrm>
          <a:prstGeom prst="rect">
            <a:avLst/>
          </a:prstGeom>
          <a:noFill/>
          <a:ln>
            <a:noFill/>
          </a:ln>
        </p:spPr>
      </p:pic>
      <p:pic>
        <p:nvPicPr>
          <p:cNvPr id="17" name="図 16" descr="Bluetoothのアイコン, ブルートゥースのロゴ, ブルートゥース, ロゴ, アイコンを, 青">
            <a:extLst>
              <a:ext uri="{FF2B5EF4-FFF2-40B4-BE49-F238E27FC236}">
                <a16:creationId xmlns:a16="http://schemas.microsoft.com/office/drawing/2014/main" id="{33FC8AD2-5E75-46E1-9A58-EB98E9A8BF0C}"/>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2431901" y="5458147"/>
            <a:ext cx="542569" cy="829527"/>
          </a:xfrm>
          <a:prstGeom prst="rect">
            <a:avLst/>
          </a:prstGeom>
          <a:noFill/>
          <a:ln>
            <a:noFill/>
          </a:ln>
        </p:spPr>
      </p:pic>
      <p:pic>
        <p:nvPicPr>
          <p:cNvPr id="18" name="図 17" descr="Bluetoothのアイコン, ブルートゥースのロゴ, ブルートゥース, ロゴ, アイコンを, 青">
            <a:extLst>
              <a:ext uri="{FF2B5EF4-FFF2-40B4-BE49-F238E27FC236}">
                <a16:creationId xmlns:a16="http://schemas.microsoft.com/office/drawing/2014/main" id="{E4C34C6B-3630-4CA2-BC4A-6117DAAB73E1}"/>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803340" y="9457473"/>
            <a:ext cx="542569" cy="829527"/>
          </a:xfrm>
          <a:prstGeom prst="rect">
            <a:avLst/>
          </a:prstGeom>
          <a:noFill/>
          <a:ln>
            <a:noFill/>
          </a:ln>
        </p:spPr>
      </p:pic>
      <p:pic>
        <p:nvPicPr>
          <p:cNvPr id="19" name="図 18" descr="Bluetoothのアイコン, ブルートゥースのロゴ, ブルートゥース, ロゴ, アイコンを, 青">
            <a:extLst>
              <a:ext uri="{FF2B5EF4-FFF2-40B4-BE49-F238E27FC236}">
                <a16:creationId xmlns:a16="http://schemas.microsoft.com/office/drawing/2014/main" id="{8EFB4C42-410B-42A0-9AA4-6BFB69C7CE19}"/>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769508" y="16050293"/>
            <a:ext cx="542569" cy="829527"/>
          </a:xfrm>
          <a:prstGeom prst="rect">
            <a:avLst/>
          </a:prstGeom>
          <a:noFill/>
          <a:ln>
            <a:noFill/>
          </a:ln>
        </p:spPr>
      </p:pic>
      <p:pic>
        <p:nvPicPr>
          <p:cNvPr id="20" name="図 19" descr="新型コロナウイルス接触確認アプリ 厚生労働省">
            <a:extLst>
              <a:ext uri="{FF2B5EF4-FFF2-40B4-BE49-F238E27FC236}">
                <a16:creationId xmlns:a16="http://schemas.microsoft.com/office/drawing/2014/main" id="{140A12D9-3BBF-406B-AAD1-77F425AC6C82}"/>
              </a:ext>
            </a:extLst>
          </p:cNvPr>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405376" y="4656351"/>
            <a:ext cx="569094" cy="569094"/>
          </a:xfrm>
          <a:prstGeom prst="rect">
            <a:avLst/>
          </a:prstGeom>
          <a:noFill/>
          <a:ln>
            <a:noFill/>
          </a:ln>
        </p:spPr>
      </p:pic>
      <p:pic>
        <p:nvPicPr>
          <p:cNvPr id="23" name="図 22" descr="学校の無料イラスト">
            <a:extLst>
              <a:ext uri="{FF2B5EF4-FFF2-40B4-BE49-F238E27FC236}">
                <a16:creationId xmlns:a16="http://schemas.microsoft.com/office/drawing/2014/main" id="{B526AD3A-1D26-4EF8-868A-D6FA5F884BC3}"/>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264381" y="6365556"/>
            <a:ext cx="5807668" cy="5807668"/>
          </a:xfrm>
          <a:prstGeom prst="rect">
            <a:avLst/>
          </a:prstGeom>
          <a:noFill/>
          <a:ln>
            <a:noFill/>
          </a:ln>
        </p:spPr>
      </p:pic>
      <p:pic>
        <p:nvPicPr>
          <p:cNvPr id="25" name="図 24">
            <a:extLst>
              <a:ext uri="{FF2B5EF4-FFF2-40B4-BE49-F238E27FC236}">
                <a16:creationId xmlns:a16="http://schemas.microsoft.com/office/drawing/2014/main" id="{185686E4-B9D5-49E5-994D-9A60FC70B781}"/>
              </a:ext>
            </a:extLst>
          </p:cNvPr>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0047585" y="8497678"/>
            <a:ext cx="3241490" cy="3241490"/>
          </a:xfrm>
          <a:prstGeom prst="rect">
            <a:avLst/>
          </a:prstGeom>
          <a:noFill/>
          <a:ln>
            <a:noFill/>
          </a:ln>
        </p:spPr>
      </p:pic>
      <p:pic>
        <p:nvPicPr>
          <p:cNvPr id="26" name="図 25">
            <a:extLst>
              <a:ext uri="{FF2B5EF4-FFF2-40B4-BE49-F238E27FC236}">
                <a16:creationId xmlns:a16="http://schemas.microsoft.com/office/drawing/2014/main" id="{033D67CB-2BE8-4F86-8C7A-2F1AB6E4B3B3}"/>
              </a:ext>
            </a:extLst>
          </p:cNvPr>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706066" y="4656351"/>
            <a:ext cx="516043" cy="516043"/>
          </a:xfrm>
          <a:prstGeom prst="rect">
            <a:avLst/>
          </a:prstGeom>
          <a:noFill/>
          <a:ln>
            <a:noFill/>
          </a:ln>
        </p:spPr>
      </p:pic>
      <p:pic>
        <p:nvPicPr>
          <p:cNvPr id="27" name="図 26">
            <a:extLst>
              <a:ext uri="{FF2B5EF4-FFF2-40B4-BE49-F238E27FC236}">
                <a16:creationId xmlns:a16="http://schemas.microsoft.com/office/drawing/2014/main" id="{DE98793A-3227-4504-8B8E-A1E747B698BF}"/>
              </a:ext>
            </a:extLst>
          </p:cNvPr>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0358084" y="15746454"/>
            <a:ext cx="516043" cy="516043"/>
          </a:xfrm>
          <a:prstGeom prst="rect">
            <a:avLst/>
          </a:prstGeom>
          <a:noFill/>
          <a:ln>
            <a:noFill/>
          </a:ln>
        </p:spPr>
      </p:pic>
      <p:cxnSp>
        <p:nvCxnSpPr>
          <p:cNvPr id="30" name="直線矢印コネクタ 29">
            <a:extLst>
              <a:ext uri="{FF2B5EF4-FFF2-40B4-BE49-F238E27FC236}">
                <a16:creationId xmlns:a16="http://schemas.microsoft.com/office/drawing/2014/main" id="{1A46BF1F-9713-4D46-A3F7-9D072D70B1AE}"/>
              </a:ext>
            </a:extLst>
          </p:cNvPr>
          <p:cNvCxnSpPr>
            <a:cxnSpLocks/>
          </p:cNvCxnSpPr>
          <p:nvPr/>
        </p:nvCxnSpPr>
        <p:spPr>
          <a:xfrm>
            <a:off x="9472951" y="4940898"/>
            <a:ext cx="12230704" cy="0"/>
          </a:xfrm>
          <a:prstGeom prst="straightConnector1">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25">
            <a:extLst>
              <a:ext uri="{FF2B5EF4-FFF2-40B4-BE49-F238E27FC236}">
                <a16:creationId xmlns:a16="http://schemas.microsoft.com/office/drawing/2014/main" id="{399E9FDF-4352-4B12-A355-16D265C7BB49}"/>
              </a:ext>
            </a:extLst>
          </p:cNvPr>
          <p:cNvSpPr txBox="1"/>
          <p:nvPr/>
        </p:nvSpPr>
        <p:spPr>
          <a:xfrm>
            <a:off x="24115783" y="14552611"/>
            <a:ext cx="6995552" cy="183769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スマートフォンから</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インターネットを通して</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濃厚接触</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情報</a:t>
            </a: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学校に送る</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cxnSp>
        <p:nvCxnSpPr>
          <p:cNvPr id="15" name="コネクタ: カギ線 14">
            <a:extLst>
              <a:ext uri="{FF2B5EF4-FFF2-40B4-BE49-F238E27FC236}">
                <a16:creationId xmlns:a16="http://schemas.microsoft.com/office/drawing/2014/main" id="{6BE8E22D-2E73-4014-B1B7-ED211D98AD17}"/>
              </a:ext>
            </a:extLst>
          </p:cNvPr>
          <p:cNvCxnSpPr>
            <a:cxnSpLocks/>
            <a:stCxn id="25" idx="2"/>
          </p:cNvCxnSpPr>
          <p:nvPr/>
        </p:nvCxnSpPr>
        <p:spPr>
          <a:xfrm rot="5400000">
            <a:off x="24203686" y="8925658"/>
            <a:ext cx="4651135" cy="10278155"/>
          </a:xfrm>
          <a:prstGeom prst="bentConnector2">
            <a:avLst/>
          </a:prstGeom>
          <a:ln w="635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4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6F66730B-187B-46C2-8C9E-C5F85569C357}"/>
              </a:ext>
            </a:extLst>
          </p:cNvPr>
          <p:cNvSpPr/>
          <p:nvPr/>
        </p:nvSpPr>
        <p:spPr>
          <a:xfrm>
            <a:off x="0" y="0"/>
            <a:ext cx="36576000" cy="18855952"/>
          </a:xfrm>
          <a:prstGeom prst="rect">
            <a:avLst/>
          </a:prstGeom>
          <a:solidFill>
            <a:srgbClr val="3AA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982C898B-FEDF-49CF-BBF2-A3B3B75A6AF6}"/>
              </a:ext>
            </a:extLst>
          </p:cNvPr>
          <p:cNvSpPr txBox="1"/>
          <p:nvPr/>
        </p:nvSpPr>
        <p:spPr>
          <a:xfrm>
            <a:off x="923924" y="493912"/>
            <a:ext cx="34804350" cy="2110386"/>
          </a:xfrm>
          <a:prstGeom prst="rect">
            <a:avLst/>
          </a:prstGeom>
          <a:noFill/>
        </p:spPr>
        <p:txBody>
          <a:bodyPr wrap="square" rtlCol="0">
            <a:spAutoFit/>
          </a:bodyPr>
          <a:lstStyle/>
          <a:p>
            <a:pPr lvl="0" algn="ctr">
              <a:lnSpc>
                <a:spcPct val="130000"/>
              </a:lnSpc>
            </a:pPr>
            <a:r>
              <a:rPr lang="ja-JP" altLang="en-US" sz="11500" b="1" dirty="0">
                <a:ln w="9525">
                  <a:noFill/>
                </a:ln>
                <a:solidFill>
                  <a:srgbClr val="FFFF00"/>
                </a:solidFill>
                <a:latin typeface="Meiryo UI" panose="020B0604030504040204" pitchFamily="50" charset="-128"/>
                <a:ea typeface="Meiryo UI" panose="020B0604030504040204" pitchFamily="50" charset="-128"/>
              </a:rPr>
              <a:t>居場所の確認</a:t>
            </a:r>
          </a:p>
        </p:txBody>
      </p:sp>
      <p:sp>
        <p:nvSpPr>
          <p:cNvPr id="34" name="テキスト ボックス 33">
            <a:extLst>
              <a:ext uri="{FF2B5EF4-FFF2-40B4-BE49-F238E27FC236}">
                <a16:creationId xmlns:a16="http://schemas.microsoft.com/office/drawing/2014/main" id="{CB66F536-DB17-4E34-9A03-D8BA715B4F14}"/>
              </a:ext>
            </a:extLst>
          </p:cNvPr>
          <p:cNvSpPr txBox="1"/>
          <p:nvPr/>
        </p:nvSpPr>
        <p:spPr>
          <a:xfrm>
            <a:off x="959229" y="2863170"/>
            <a:ext cx="34733740" cy="2123658"/>
          </a:xfrm>
          <a:prstGeom prst="rect">
            <a:avLst/>
          </a:prstGeom>
          <a:noFill/>
        </p:spPr>
        <p:txBody>
          <a:bodyPr wrap="square" rtlCol="0">
            <a:spAutoFit/>
          </a:bodyPr>
          <a:lstStyle/>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当デバイスを使用することで、</a:t>
            </a:r>
            <a:r>
              <a:rPr lang="en-US" altLang="ja-JP" sz="6600" dirty="0">
                <a:ln w="9525">
                  <a:noFill/>
                </a:ln>
                <a:solidFill>
                  <a:prstClr val="white"/>
                </a:solidFill>
                <a:latin typeface="Meiryo UI" panose="020B0604030504040204" pitchFamily="50" charset="-128"/>
                <a:ea typeface="Meiryo UI" panose="020B0604030504040204" pitchFamily="50" charset="-128"/>
              </a:rPr>
              <a:t>GPS</a:t>
            </a:r>
            <a:r>
              <a:rPr lang="ja-JP" altLang="en-US" sz="6600" dirty="0">
                <a:ln w="9525">
                  <a:noFill/>
                </a:ln>
                <a:solidFill>
                  <a:prstClr val="white"/>
                </a:solidFill>
                <a:latin typeface="Meiryo UI" panose="020B0604030504040204" pitchFamily="50" charset="-128"/>
                <a:ea typeface="Meiryo UI" panose="020B0604030504040204" pitchFamily="50" charset="-128"/>
              </a:rPr>
              <a:t>で居場所を確認できます。</a:t>
            </a:r>
            <a:endParaRPr lang="en-US" altLang="ja-JP" sz="6600" dirty="0">
              <a:ln w="9525">
                <a:noFill/>
              </a:ln>
              <a:solidFill>
                <a:prstClr val="white"/>
              </a:solidFill>
              <a:latin typeface="Meiryo UI" panose="020B0604030504040204" pitchFamily="50" charset="-128"/>
              <a:ea typeface="Meiryo UI" panose="020B0604030504040204" pitchFamily="50" charset="-128"/>
            </a:endParaRPr>
          </a:p>
          <a:p>
            <a:pPr lvl="0" algn="ctr"/>
            <a:r>
              <a:rPr lang="ja-JP" altLang="en-US" sz="6600" dirty="0">
                <a:ln w="9525">
                  <a:noFill/>
                </a:ln>
                <a:solidFill>
                  <a:prstClr val="white"/>
                </a:solidFill>
                <a:latin typeface="Meiryo UI" panose="020B0604030504040204" pitchFamily="50" charset="-128"/>
                <a:ea typeface="Meiryo UI" panose="020B0604030504040204" pitchFamily="50" charset="-128"/>
              </a:rPr>
              <a:t>また、緊急通知によりアプリをインストールしている人に助けを求めれます。</a:t>
            </a:r>
          </a:p>
        </p:txBody>
      </p:sp>
      <p:cxnSp>
        <p:nvCxnSpPr>
          <p:cNvPr id="35" name="直線コネクタ 34">
            <a:extLst>
              <a:ext uri="{FF2B5EF4-FFF2-40B4-BE49-F238E27FC236}">
                <a16:creationId xmlns:a16="http://schemas.microsoft.com/office/drawing/2014/main" id="{545BABA5-E2B8-4B17-BF58-7AABFF4D4712}"/>
              </a:ext>
            </a:extLst>
          </p:cNvPr>
          <p:cNvCxnSpPr>
            <a:cxnSpLocks/>
          </p:cNvCxnSpPr>
          <p:nvPr/>
        </p:nvCxnSpPr>
        <p:spPr>
          <a:xfrm>
            <a:off x="923924" y="2704593"/>
            <a:ext cx="3480435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4202908B-ABED-4D91-BDF2-4A11D2A78E93}"/>
              </a:ext>
            </a:extLst>
          </p:cNvPr>
          <p:cNvSpPr/>
          <p:nvPr/>
        </p:nvSpPr>
        <p:spPr>
          <a:xfrm>
            <a:off x="903869"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en-US" altLang="ja-JP" sz="6600" b="1" dirty="0">
                <a:solidFill>
                  <a:srgbClr val="29ACE2"/>
                </a:solidFill>
                <a:latin typeface="Meiryo UI" panose="020B0604030504040204" pitchFamily="50" charset="-128"/>
                <a:ea typeface="Meiryo UI" panose="020B0604030504040204" pitchFamily="50" charset="-128"/>
              </a:rPr>
              <a:t>GPS</a:t>
            </a:r>
            <a:r>
              <a:rPr lang="ja-JP" altLang="en-US" sz="6600" b="1" dirty="0">
                <a:solidFill>
                  <a:srgbClr val="29ACE2"/>
                </a:solidFill>
                <a:latin typeface="Meiryo UI" panose="020B0604030504040204" pitchFamily="50" charset="-128"/>
                <a:ea typeface="Meiryo UI" panose="020B0604030504040204" pitchFamily="50" charset="-128"/>
              </a:rPr>
              <a:t>で</a:t>
            </a:r>
          </a:p>
          <a:p>
            <a:pPr lvl="0"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居</a:t>
            </a:r>
            <a:r>
              <a:rPr lang="ja-JP" altLang="en-US" sz="11500" b="1" spc="600" dirty="0">
                <a:solidFill>
                  <a:srgbClr val="29ACE2"/>
                </a:solidFill>
                <a:latin typeface="Meiryo UI" panose="020B0604030504040204" pitchFamily="50" charset="-128"/>
                <a:ea typeface="Meiryo UI" panose="020B0604030504040204" pitchFamily="50" charset="-128"/>
              </a:rPr>
              <a:t>場所確認</a:t>
            </a:r>
          </a:p>
        </p:txBody>
      </p:sp>
      <p:grpSp>
        <p:nvGrpSpPr>
          <p:cNvPr id="72" name="グループ化 71">
            <a:extLst>
              <a:ext uri="{FF2B5EF4-FFF2-40B4-BE49-F238E27FC236}">
                <a16:creationId xmlns:a16="http://schemas.microsoft.com/office/drawing/2014/main" id="{09BD4C1D-3D76-47CA-B622-B3A0051C879F}"/>
              </a:ext>
            </a:extLst>
          </p:cNvPr>
          <p:cNvGrpSpPr/>
          <p:nvPr/>
        </p:nvGrpSpPr>
        <p:grpSpPr>
          <a:xfrm>
            <a:off x="24491040" y="5534472"/>
            <a:ext cx="11160001" cy="10873208"/>
            <a:chOff x="24491040" y="5534472"/>
            <a:chExt cx="11160001" cy="10873208"/>
          </a:xfrm>
        </p:grpSpPr>
        <p:sp>
          <p:nvSpPr>
            <p:cNvPr id="49" name="四角形: 角を丸くする 48">
              <a:extLst>
                <a:ext uri="{FF2B5EF4-FFF2-40B4-BE49-F238E27FC236}">
                  <a16:creationId xmlns:a16="http://schemas.microsoft.com/office/drawing/2014/main" id="{CBF0CC54-6720-421C-B1A3-C8CDF708CA50}"/>
                </a:ext>
              </a:extLst>
            </p:cNvPr>
            <p:cNvSpPr/>
            <p:nvPr/>
          </p:nvSpPr>
          <p:spPr>
            <a:xfrm>
              <a:off x="24491040"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寄り道していないか</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経</a:t>
              </a:r>
              <a:r>
                <a:rPr lang="ja-JP" altLang="en-US" sz="11500" b="1" spc="600" dirty="0">
                  <a:solidFill>
                    <a:srgbClr val="29ACE2"/>
                  </a:solidFill>
                  <a:latin typeface="Meiryo UI" panose="020B0604030504040204" pitchFamily="50" charset="-128"/>
                  <a:ea typeface="Meiryo UI" panose="020B0604030504040204" pitchFamily="50" charset="-128"/>
                </a:rPr>
                <a:t>路確認</a:t>
              </a:r>
            </a:p>
          </p:txBody>
        </p:sp>
        <p:sp>
          <p:nvSpPr>
            <p:cNvPr id="50" name="正方形/長方形 49">
              <a:extLst>
                <a:ext uri="{FF2B5EF4-FFF2-40B4-BE49-F238E27FC236}">
                  <a16:creationId xmlns:a16="http://schemas.microsoft.com/office/drawing/2014/main" id="{E68AB1FD-A603-4236-9374-17C02AB4133E}"/>
                </a:ext>
              </a:extLst>
            </p:cNvPr>
            <p:cNvSpPr/>
            <p:nvPr/>
          </p:nvSpPr>
          <p:spPr>
            <a:xfrm>
              <a:off x="24491040" y="15766671"/>
              <a:ext cx="11160001" cy="641009"/>
            </a:xfrm>
            <a:prstGeom prst="rect">
              <a:avLst/>
            </a:prstGeom>
          </p:spPr>
          <p:txBody>
            <a:bodyPr wrap="square" lIns="576000" rIns="576000">
              <a:spAutoFit/>
            </a:bodyPr>
            <a:lstStyle/>
            <a:p>
              <a:pPr lvl="0" algn="ctr">
                <a:lnSpc>
                  <a:spcPct val="110000"/>
                </a:lnSpc>
              </a:pPr>
              <a:r>
                <a:rPr lang="en-US" altLang="ja-JP" sz="3600" dirty="0">
                  <a:solidFill>
                    <a:prstClr val="black"/>
                  </a:solidFill>
                  <a:latin typeface="Meiryo UI" panose="020B0604030504040204" pitchFamily="50" charset="-128"/>
                  <a:ea typeface="Meiryo UI" panose="020B0604030504040204" pitchFamily="50" charset="-128"/>
                </a:rPr>
                <a:t>※</a:t>
              </a:r>
              <a:r>
                <a:rPr lang="ja-JP" altLang="en-US" sz="3600" dirty="0">
                  <a:solidFill>
                    <a:prstClr val="black"/>
                  </a:solidFill>
                  <a:latin typeface="Meiryo UI" panose="020B0604030504040204" pitchFamily="50" charset="-128"/>
                  <a:ea typeface="Meiryo UI" panose="020B0604030504040204" pitchFamily="50" charset="-128"/>
                </a:rPr>
                <a:t>追跡記録</a:t>
              </a:r>
              <a:r>
                <a:rPr lang="en-US" altLang="ja-JP" sz="3600" dirty="0">
                  <a:solidFill>
                    <a:prstClr val="black"/>
                  </a:solidFill>
                  <a:latin typeface="Meiryo UI" panose="020B0604030504040204" pitchFamily="50" charset="-128"/>
                  <a:ea typeface="Meiryo UI" panose="020B0604030504040204" pitchFamily="50" charset="-128"/>
                </a:rPr>
                <a:t>ON</a:t>
              </a:r>
              <a:r>
                <a:rPr lang="ja-JP" altLang="en-US" sz="3600" dirty="0">
                  <a:solidFill>
                    <a:prstClr val="black"/>
                  </a:solidFill>
                  <a:latin typeface="Meiryo UI" panose="020B0604030504040204" pitchFamily="50" charset="-128"/>
                  <a:ea typeface="Meiryo UI" panose="020B0604030504040204" pitchFamily="50" charset="-128"/>
                </a:rPr>
                <a:t>の場合</a:t>
              </a:r>
              <a:endParaRPr lang="ja-JP" altLang="en-US" sz="4800" dirty="0">
                <a:solidFill>
                  <a:prstClr val="black"/>
                </a:solidFill>
                <a:latin typeface="Meiryo UI" panose="020B0604030504040204" pitchFamily="50" charset="-128"/>
                <a:ea typeface="Meiryo UI" panose="020B0604030504040204" pitchFamily="50" charset="-128"/>
              </a:endParaRPr>
            </a:p>
          </p:txBody>
        </p:sp>
      </p:grpSp>
      <p:sp>
        <p:nvSpPr>
          <p:cNvPr id="52" name="四角形: 角を丸くする 51">
            <a:extLst>
              <a:ext uri="{FF2B5EF4-FFF2-40B4-BE49-F238E27FC236}">
                <a16:creationId xmlns:a16="http://schemas.microsoft.com/office/drawing/2014/main" id="{CA6FD2A7-445C-483D-9C53-B714CA16BA31}"/>
              </a:ext>
            </a:extLst>
          </p:cNvPr>
          <p:cNvSpPr/>
          <p:nvPr/>
        </p:nvSpPr>
        <p:spPr>
          <a:xfrm>
            <a:off x="12746098" y="5534472"/>
            <a:ext cx="11160000" cy="10836000"/>
          </a:xfrm>
          <a:prstGeom prst="roundRect">
            <a:avLst>
              <a:gd name="adj" fmla="val 52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tIns="396000" bIns="36000" rtlCol="0" anchor="t" anchorCtr="0"/>
          <a:lstStyle/>
          <a:p>
            <a:pPr lvl="0" algn="ctr">
              <a:lnSpc>
                <a:spcPct val="90000"/>
              </a:lnSpc>
            </a:pPr>
            <a:r>
              <a:rPr lang="ja-JP" altLang="en-US" sz="6600" b="1" dirty="0">
                <a:solidFill>
                  <a:srgbClr val="29ACE2"/>
                </a:solidFill>
                <a:latin typeface="Meiryo UI" panose="020B0604030504040204" pitchFamily="50" charset="-128"/>
                <a:ea typeface="Meiryo UI" panose="020B0604030504040204" pitchFamily="50" charset="-128"/>
              </a:rPr>
              <a:t>ボタン長押しで近くの人へ</a:t>
            </a:r>
          </a:p>
          <a:p>
            <a:pPr algn="ctr">
              <a:lnSpc>
                <a:spcPct val="90000"/>
              </a:lnSpc>
            </a:pPr>
            <a:r>
              <a:rPr lang="ja-JP" altLang="en-US" sz="11500" b="1" spc="600" dirty="0">
                <a:solidFill>
                  <a:srgbClr val="FF0000"/>
                </a:solidFill>
                <a:latin typeface="Meiryo UI" panose="020B0604030504040204" pitchFamily="50" charset="-128"/>
                <a:ea typeface="Meiryo UI" panose="020B0604030504040204" pitchFamily="50" charset="-128"/>
              </a:rPr>
              <a:t>緊</a:t>
            </a:r>
            <a:r>
              <a:rPr lang="ja-JP" altLang="en-US" sz="11500" b="1" spc="600" dirty="0">
                <a:solidFill>
                  <a:srgbClr val="29ACE2"/>
                </a:solidFill>
                <a:latin typeface="Meiryo UI" panose="020B0604030504040204" pitchFamily="50" charset="-128"/>
                <a:ea typeface="Meiryo UI" panose="020B0604030504040204" pitchFamily="50" charset="-128"/>
              </a:rPr>
              <a:t>急通知</a:t>
            </a:r>
          </a:p>
        </p:txBody>
      </p:sp>
      <p:pic>
        <p:nvPicPr>
          <p:cNvPr id="59" name="図 58">
            <a:extLst>
              <a:ext uri="{FF2B5EF4-FFF2-40B4-BE49-F238E27FC236}">
                <a16:creationId xmlns:a16="http://schemas.microsoft.com/office/drawing/2014/main" id="{D912FB7D-1A8F-4A68-97DD-1E4973C75AE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3866" y="8558808"/>
            <a:ext cx="3620005" cy="7192379"/>
          </a:xfrm>
          <a:prstGeom prst="rect">
            <a:avLst/>
          </a:prstGeom>
        </p:spPr>
      </p:pic>
      <p:pic>
        <p:nvPicPr>
          <p:cNvPr id="61" name="図 60">
            <a:extLst>
              <a:ext uri="{FF2B5EF4-FFF2-40B4-BE49-F238E27FC236}">
                <a16:creationId xmlns:a16="http://schemas.microsoft.com/office/drawing/2014/main" id="{D403F874-72D5-45B0-B096-102DA4CE6D5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97042" y="8558808"/>
            <a:ext cx="3658111" cy="7230484"/>
          </a:xfrm>
          <a:prstGeom prst="rect">
            <a:avLst/>
          </a:prstGeom>
        </p:spPr>
      </p:pic>
      <p:pic>
        <p:nvPicPr>
          <p:cNvPr id="1026" name="Picture 2" descr="薄い肌色 歩く人のクリップアート。無料ダウンロード。 | Creazilla">
            <a:extLst>
              <a:ext uri="{FF2B5EF4-FFF2-40B4-BE49-F238E27FC236}">
                <a16:creationId xmlns:a16="http://schemas.microsoft.com/office/drawing/2014/main" id="{CA10634B-ACF2-4AF1-A6D2-649177C44CA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34560" r="27776"/>
          <a:stretch/>
        </p:blipFill>
        <p:spPr bwMode="auto">
          <a:xfrm>
            <a:off x="2734272" y="9702099"/>
            <a:ext cx="143499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図 66">
            <a:extLst>
              <a:ext uri="{FF2B5EF4-FFF2-40B4-BE49-F238E27FC236}">
                <a16:creationId xmlns:a16="http://schemas.microsoft.com/office/drawing/2014/main" id="{C2F9A00D-0420-4490-829B-FD7B9046500D}"/>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74232" y="11006044"/>
            <a:ext cx="891166" cy="889058"/>
          </a:xfrm>
          <a:prstGeom prst="rect">
            <a:avLst/>
          </a:prstGeom>
          <a:noFill/>
          <a:ln>
            <a:noFill/>
          </a:ln>
        </p:spPr>
      </p:pic>
      <p:pic>
        <p:nvPicPr>
          <p:cNvPr id="1028" name="Picture 4" descr="薄い肌色 踊る女のクリップアート">
            <a:extLst>
              <a:ext uri="{FF2B5EF4-FFF2-40B4-BE49-F238E27FC236}">
                <a16:creationId xmlns:a16="http://schemas.microsoft.com/office/drawing/2014/main" id="{1F6260C3-12C6-4DE3-B9AF-9B2A0B62E13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5775" r="19755"/>
          <a:stretch/>
        </p:blipFill>
        <p:spPr bwMode="auto">
          <a:xfrm>
            <a:off x="25514275" y="9884070"/>
            <a:ext cx="2592289" cy="4020942"/>
          </a:xfrm>
          <a:prstGeom prst="rect">
            <a:avLst/>
          </a:prstGeom>
          <a:noFill/>
          <a:extLst>
            <a:ext uri="{909E8E84-426E-40DD-AFC4-6F175D3DCCD1}">
              <a14:hiddenFill xmlns:a14="http://schemas.microsoft.com/office/drawing/2010/main">
                <a:solidFill>
                  <a:srgbClr val="FFFFFF"/>
                </a:solidFill>
              </a14:hiddenFill>
            </a:ext>
          </a:extLst>
        </p:spPr>
      </p:pic>
      <p:pic>
        <p:nvPicPr>
          <p:cNvPr id="70" name="図 69">
            <a:extLst>
              <a:ext uri="{FF2B5EF4-FFF2-40B4-BE49-F238E27FC236}">
                <a16:creationId xmlns:a16="http://schemas.microsoft.com/office/drawing/2014/main" id="{140C7EBF-3BCE-4F75-A891-6C0D59D2F686}"/>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016614" y="11006044"/>
            <a:ext cx="891166" cy="889058"/>
          </a:xfrm>
          <a:prstGeom prst="rect">
            <a:avLst/>
          </a:prstGeom>
          <a:noFill/>
          <a:ln>
            <a:noFill/>
          </a:ln>
        </p:spPr>
      </p:pic>
      <p:pic>
        <p:nvPicPr>
          <p:cNvPr id="1032" name="Picture 8" descr="濃い肌色 立つ女のクリップアート">
            <a:extLst>
              <a:ext uri="{FF2B5EF4-FFF2-40B4-BE49-F238E27FC236}">
                <a16:creationId xmlns:a16="http://schemas.microsoft.com/office/drawing/2014/main" id="{934E8FB0-6176-44D6-9C06-7B7756F0FBD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32739" r="34915"/>
          <a:stretch/>
        </p:blipFill>
        <p:spPr bwMode="auto">
          <a:xfrm>
            <a:off x="13566208" y="9742681"/>
            <a:ext cx="1409424" cy="4357417"/>
          </a:xfrm>
          <a:prstGeom prst="rect">
            <a:avLst/>
          </a:prstGeom>
          <a:noFill/>
          <a:extLst>
            <a:ext uri="{909E8E84-426E-40DD-AFC4-6F175D3DCCD1}">
              <a14:hiddenFill xmlns:a14="http://schemas.microsoft.com/office/drawing/2010/main">
                <a:solidFill>
                  <a:srgbClr val="FFFFFF"/>
                </a:solidFill>
              </a14:hiddenFill>
            </a:ext>
          </a:extLst>
        </p:spPr>
      </p:pic>
      <p:pic>
        <p:nvPicPr>
          <p:cNvPr id="65" name="図 64">
            <a:extLst>
              <a:ext uri="{FF2B5EF4-FFF2-40B4-BE49-F238E27FC236}">
                <a16:creationId xmlns:a16="http://schemas.microsoft.com/office/drawing/2014/main" id="{B3FD4168-2422-43CE-B17D-B3093A658063}"/>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445631" y="11450573"/>
            <a:ext cx="890042" cy="887937"/>
          </a:xfrm>
          <a:prstGeom prst="rect">
            <a:avLst/>
          </a:prstGeom>
          <a:noFill/>
          <a:ln>
            <a:noFill/>
          </a:ln>
        </p:spPr>
      </p:pic>
      <p:pic>
        <p:nvPicPr>
          <p:cNvPr id="71" name="図 70">
            <a:extLst>
              <a:ext uri="{FF2B5EF4-FFF2-40B4-BE49-F238E27FC236}">
                <a16:creationId xmlns:a16="http://schemas.microsoft.com/office/drawing/2014/main" id="{2E8673ED-8BFA-459F-A718-332ACEB864A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232458" y="8558808"/>
            <a:ext cx="3677163" cy="7230484"/>
          </a:xfrm>
          <a:prstGeom prst="rect">
            <a:avLst/>
          </a:prstGeom>
        </p:spPr>
      </p:pic>
    </p:spTree>
    <p:extLst>
      <p:ext uri="{BB962C8B-B14F-4D97-AF65-F5344CB8AC3E}">
        <p14:creationId xmlns:p14="http://schemas.microsoft.com/office/powerpoint/2010/main" val="383428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1000"/>
                                        <p:tgtEl>
                                          <p:spTgt spid="3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920901-70E9-4190-A39D-429EE5796D9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320448" y="3734272"/>
            <a:ext cx="10846351" cy="8651171"/>
          </a:xfrm>
          <a:prstGeom prst="rect">
            <a:avLst/>
          </a:prstGeom>
          <a:noFill/>
          <a:ln>
            <a:noFill/>
          </a:ln>
        </p:spPr>
      </p:pic>
      <p:pic>
        <p:nvPicPr>
          <p:cNvPr id="4" name="図 3">
            <a:extLst>
              <a:ext uri="{FF2B5EF4-FFF2-40B4-BE49-F238E27FC236}">
                <a16:creationId xmlns:a16="http://schemas.microsoft.com/office/drawing/2014/main" id="{650D181E-562F-4B48-8814-93EBA724E80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flipV="1">
            <a:off x="17602139" y="1932086"/>
            <a:ext cx="3406984" cy="2276624"/>
          </a:xfrm>
          <a:prstGeom prst="rect">
            <a:avLst/>
          </a:prstGeom>
          <a:noFill/>
          <a:ln>
            <a:noFill/>
          </a:ln>
        </p:spPr>
      </p:pic>
      <p:pic>
        <p:nvPicPr>
          <p:cNvPr id="5" name="図 4" descr="Illustrations Of Various People Children Stock Illustration - Download  Image Now - iStock">
            <a:extLst>
              <a:ext uri="{FF2B5EF4-FFF2-40B4-BE49-F238E27FC236}">
                <a16:creationId xmlns:a16="http://schemas.microsoft.com/office/drawing/2014/main" id="{0382546D-E8CE-4603-AC89-B3297A34A14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flipH="1">
            <a:off x="6184569" y="5372621"/>
            <a:ext cx="3932947" cy="6683330"/>
          </a:xfrm>
          <a:prstGeom prst="rect">
            <a:avLst/>
          </a:prstGeom>
          <a:noFill/>
          <a:ln>
            <a:noFill/>
          </a:ln>
        </p:spPr>
      </p:pic>
      <p:pic>
        <p:nvPicPr>
          <p:cNvPr id="6" name="図 5">
            <a:extLst>
              <a:ext uri="{FF2B5EF4-FFF2-40B4-BE49-F238E27FC236}">
                <a16:creationId xmlns:a16="http://schemas.microsoft.com/office/drawing/2014/main" id="{5ADD2ACB-6917-4B95-8AF3-7DCB02571F3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43723" y="8682089"/>
            <a:ext cx="1334533" cy="1329339"/>
          </a:xfrm>
          <a:prstGeom prst="rect">
            <a:avLst/>
          </a:prstGeom>
          <a:noFill/>
          <a:ln>
            <a:noFill/>
          </a:ln>
        </p:spPr>
      </p:pic>
      <p:pic>
        <p:nvPicPr>
          <p:cNvPr id="7" name="図 6">
            <a:extLst>
              <a:ext uri="{FF2B5EF4-FFF2-40B4-BE49-F238E27FC236}">
                <a16:creationId xmlns:a16="http://schemas.microsoft.com/office/drawing/2014/main" id="{B7D5D829-5302-413F-BD0A-373A252AB99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012353" y="3439368"/>
            <a:ext cx="4398725" cy="3964466"/>
          </a:xfrm>
          <a:prstGeom prst="rect">
            <a:avLst/>
          </a:prstGeom>
          <a:noFill/>
          <a:ln>
            <a:noFill/>
          </a:ln>
        </p:spPr>
      </p:pic>
      <p:cxnSp>
        <p:nvCxnSpPr>
          <p:cNvPr id="8" name="直線矢印コネクタ 7">
            <a:extLst>
              <a:ext uri="{FF2B5EF4-FFF2-40B4-BE49-F238E27FC236}">
                <a16:creationId xmlns:a16="http://schemas.microsoft.com/office/drawing/2014/main" id="{52F052E0-8A8C-4936-975A-3FADDE4B97DA}"/>
              </a:ext>
            </a:extLst>
          </p:cNvPr>
          <p:cNvCxnSpPr>
            <a:cxnSpLocks/>
            <a:stCxn id="18" idx="3"/>
          </p:cNvCxnSpPr>
          <p:nvPr/>
        </p:nvCxnSpPr>
        <p:spPr>
          <a:xfrm flipV="1">
            <a:off x="10442560" y="3989583"/>
            <a:ext cx="8371921" cy="432888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C17D225-B82D-4CD3-96D5-5F4A0EBC0E35}"/>
              </a:ext>
            </a:extLst>
          </p:cNvPr>
          <p:cNvCxnSpPr/>
          <p:nvPr/>
        </p:nvCxnSpPr>
        <p:spPr>
          <a:xfrm>
            <a:off x="19764697" y="4061942"/>
            <a:ext cx="5340864" cy="60946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44">
            <a:extLst>
              <a:ext uri="{FF2B5EF4-FFF2-40B4-BE49-F238E27FC236}">
                <a16:creationId xmlns:a16="http://schemas.microsoft.com/office/drawing/2014/main" id="{B066A147-2EDA-40BC-81C5-01BDE519F44E}"/>
              </a:ext>
            </a:extLst>
          </p:cNvPr>
          <p:cNvSpPr txBox="1"/>
          <p:nvPr/>
        </p:nvSpPr>
        <p:spPr>
          <a:xfrm>
            <a:off x="8525800" y="4011198"/>
            <a:ext cx="8420851"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緯度経度、温度、湿度、歩数</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通常通知</a:t>
            </a:r>
            <a:endPar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1" name="図 10">
            <a:extLst>
              <a:ext uri="{FF2B5EF4-FFF2-40B4-BE49-F238E27FC236}">
                <a16:creationId xmlns:a16="http://schemas.microsoft.com/office/drawing/2014/main" id="{6F9C2976-C585-4018-B846-D2331148FF32}"/>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3866811" y="14252481"/>
            <a:ext cx="3995749" cy="3995867"/>
          </a:xfrm>
          <a:prstGeom prst="rect">
            <a:avLst/>
          </a:prstGeom>
          <a:noFill/>
          <a:ln>
            <a:noFill/>
          </a:ln>
        </p:spPr>
      </p:pic>
      <p:pic>
        <p:nvPicPr>
          <p:cNvPr id="12" name="図 11" descr="誘拐のイラスト">
            <a:extLst>
              <a:ext uri="{FF2B5EF4-FFF2-40B4-BE49-F238E27FC236}">
                <a16:creationId xmlns:a16="http://schemas.microsoft.com/office/drawing/2014/main" id="{9780EF87-58F8-43B6-A2B4-6981C85956B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10098718" y="12384759"/>
            <a:ext cx="4553112" cy="5741279"/>
          </a:xfrm>
          <a:prstGeom prst="rect">
            <a:avLst/>
          </a:prstGeom>
          <a:noFill/>
          <a:ln>
            <a:noFill/>
          </a:ln>
          <a:extLst>
            <a:ext uri="{53640926-AAD7-44D8-BBD7-CCE9431645EC}">
              <a14:shadowObscured xmlns:a14="http://schemas.microsoft.com/office/drawing/2010/main"/>
            </a:ext>
          </a:extLst>
        </p:spPr>
      </p:pic>
      <p:cxnSp>
        <p:nvCxnSpPr>
          <p:cNvPr id="13" name="直線矢印コネクタ 12">
            <a:extLst>
              <a:ext uri="{FF2B5EF4-FFF2-40B4-BE49-F238E27FC236}">
                <a16:creationId xmlns:a16="http://schemas.microsoft.com/office/drawing/2014/main" id="{F9D7AE4D-1F94-4BDD-B2B3-630A9621C2C9}"/>
              </a:ext>
            </a:extLst>
          </p:cNvPr>
          <p:cNvCxnSpPr>
            <a:cxnSpLocks/>
            <a:stCxn id="19" idx="0"/>
          </p:cNvCxnSpPr>
          <p:nvPr/>
        </p:nvCxnSpPr>
        <p:spPr>
          <a:xfrm flipV="1">
            <a:off x="15651765" y="4153418"/>
            <a:ext cx="3261015" cy="95092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E0A46FB9-1C34-4BF4-B08E-CA2F35787FF9}"/>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177456" y="15726993"/>
            <a:ext cx="554747" cy="554764"/>
          </a:xfrm>
          <a:prstGeom prst="rect">
            <a:avLst/>
          </a:prstGeom>
          <a:noFill/>
          <a:ln>
            <a:noFill/>
          </a:ln>
        </p:spPr>
      </p:pic>
      <p:sp>
        <p:nvSpPr>
          <p:cNvPr id="15" name="テキスト ボックス 51">
            <a:extLst>
              <a:ext uri="{FF2B5EF4-FFF2-40B4-BE49-F238E27FC236}">
                <a16:creationId xmlns:a16="http://schemas.microsoft.com/office/drawing/2014/main" id="{91B1B7C1-D4E8-4F07-AEAC-3FF7D50419EE}"/>
              </a:ext>
            </a:extLst>
          </p:cNvPr>
          <p:cNvSpPr txBox="1"/>
          <p:nvPr/>
        </p:nvSpPr>
        <p:spPr>
          <a:xfrm>
            <a:off x="16946819" y="13957686"/>
            <a:ext cx="7994909" cy="170388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インターネットで</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緊急通知、緯度経度、特徴</a:t>
            </a:r>
            <a:r>
              <a:rPr lang="ja-JP" altLang="en-US" sz="40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p>
            <a:pPr algn="ctr"/>
            <a:r>
              <a:rPr lang="ja-JP" altLang="en-US" sz="4000" kern="100" dirty="0">
                <a:latin typeface="游ゴシック" panose="020B0400000000000000" pitchFamily="50" charset="-128"/>
                <a:ea typeface="游ゴシック" panose="020B0400000000000000" pitchFamily="50" charset="-128"/>
                <a:cs typeface="Times New Roman" panose="02020603050405020304" pitchFamily="18" charset="0"/>
              </a:rPr>
              <a:t>緊急通知</a:t>
            </a:r>
            <a:endParaRPr lang="en-US" altLang="ja-JP" sz="4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p:txBody>
      </p:sp>
      <p:pic>
        <p:nvPicPr>
          <p:cNvPr id="16" name="図 15">
            <a:extLst>
              <a:ext uri="{FF2B5EF4-FFF2-40B4-BE49-F238E27FC236}">
                <a16:creationId xmlns:a16="http://schemas.microsoft.com/office/drawing/2014/main" id="{5D3235FB-B839-4E70-B063-7B8A8921742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287683" y="10385974"/>
            <a:ext cx="1763677" cy="1572702"/>
          </a:xfrm>
          <a:prstGeom prst="rect">
            <a:avLst/>
          </a:prstGeom>
        </p:spPr>
      </p:pic>
      <p:cxnSp>
        <p:nvCxnSpPr>
          <p:cNvPr id="17" name="直線矢印コネクタ 16">
            <a:extLst>
              <a:ext uri="{FF2B5EF4-FFF2-40B4-BE49-F238E27FC236}">
                <a16:creationId xmlns:a16="http://schemas.microsoft.com/office/drawing/2014/main" id="{444E009B-D75A-43AF-9F46-BF9D444AAC8E}"/>
              </a:ext>
            </a:extLst>
          </p:cNvPr>
          <p:cNvCxnSpPr/>
          <p:nvPr/>
        </p:nvCxnSpPr>
        <p:spPr>
          <a:xfrm>
            <a:off x="19371507" y="4160243"/>
            <a:ext cx="5570221" cy="64223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図 17" descr="LTE-Mロゴ">
            <a:extLst>
              <a:ext uri="{FF2B5EF4-FFF2-40B4-BE49-F238E27FC236}">
                <a16:creationId xmlns:a16="http://schemas.microsoft.com/office/drawing/2014/main" id="{E7CDA23A-2A98-4077-B339-2CE257E1568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8773085" y="7993984"/>
            <a:ext cx="1669475" cy="648969"/>
          </a:xfrm>
          <a:prstGeom prst="rect">
            <a:avLst/>
          </a:prstGeom>
          <a:noFill/>
          <a:ln>
            <a:noFill/>
          </a:ln>
          <a:extLst>
            <a:ext uri="{53640926-AAD7-44D8-BBD7-CCE9431645EC}">
              <a14:shadowObscured xmlns:a14="http://schemas.microsoft.com/office/drawing/2010/main"/>
            </a:ext>
          </a:extLst>
        </p:spPr>
      </p:pic>
      <p:pic>
        <p:nvPicPr>
          <p:cNvPr id="19" name="図 18" descr="LTE-Mロゴ">
            <a:extLst>
              <a:ext uri="{FF2B5EF4-FFF2-40B4-BE49-F238E27FC236}">
                <a16:creationId xmlns:a16="http://schemas.microsoft.com/office/drawing/2014/main" id="{CD63F00F-07C4-49C8-93D4-55E1933BD24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2953" t="21335" r="13086" b="21072"/>
          <a:stretch/>
        </p:blipFill>
        <p:spPr bwMode="auto">
          <a:xfrm>
            <a:off x="14817027" y="13662672"/>
            <a:ext cx="1669475" cy="6489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5672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MSNAME" val="db51dc78-b15e-47d5-873b-d55aaccabf52"/>
</p:tagLst>
</file>

<file path=ppt/theme/theme1.xml><?xml version="1.0" encoding="utf-8"?>
<a:theme xmlns:a="http://schemas.openxmlformats.org/drawingml/2006/main" name="Office テーマ">
  <a:themeElements>
    <a:clrScheme name="ペーパー">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a_performa</Template>
  <TotalTime>3108</TotalTime>
  <Words>226</Words>
  <Application>Microsoft Office PowerPoint</Application>
  <PresentationFormat>ユーザー設定</PresentationFormat>
  <Paragraphs>42</Paragraphs>
  <Slides>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vt:i4>
      </vt:variant>
    </vt:vector>
  </HeadingPairs>
  <TitlesOfParts>
    <vt:vector size="9" baseType="lpstr">
      <vt:lpstr>游ゴシック</vt:lpstr>
      <vt:lpstr>Calibri</vt:lpstr>
      <vt:lpstr>Meiryo UI</vt:lpstr>
      <vt:lpstr>Arial</vt:lpstr>
      <vt:lpstr>Office テーマ</vt:lpstr>
      <vt:lpstr>PowerPoint プレゼンテーション</vt:lpstr>
      <vt:lpstr>PowerPoint プレゼンテーション</vt:lpstr>
      <vt:lpstr>PowerPoint プレゼンテーション</vt:lpstr>
      <vt:lpstr>PowerPoint プレゼンテーション</vt:lpstr>
    </vt:vector>
  </TitlesOfParts>
  <Company>株式会社パフォーマ</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DSignContentsテンプレート</dc:title>
  <dc:subject>DSignContentsテンプレート</dc:subject>
  <dc:creator>株式会社パフォーマ</dc:creator>
  <dc:description>全ての著作権は株式会社パフォーマが保有します</dc:description>
  <cp:lastModifiedBy>市川 満之</cp:lastModifiedBy>
  <cp:revision>62</cp:revision>
  <cp:lastPrinted>2019-06-17T07:32:34Z</cp:lastPrinted>
  <dcterms:created xsi:type="dcterms:W3CDTF">2011-04-26T02:36:23Z</dcterms:created>
  <dcterms:modified xsi:type="dcterms:W3CDTF">2020-12-22T14:08:07Z</dcterms:modified>
</cp:coreProperties>
</file>